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68" r:id="rId2"/>
    <p:sldId id="269" r:id="rId3"/>
    <p:sldId id="270" r:id="rId4"/>
    <p:sldId id="271" r:id="rId5"/>
    <p:sldId id="272" r:id="rId6"/>
    <p:sldId id="273" r:id="rId7"/>
    <p:sldId id="274" r:id="rId8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894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B8ACDE-6CE6-4B05-B28D-C98A55B14298}" type="datetimeFigureOut">
              <a:rPr lang="ru-RU" smtClean="0"/>
              <a:t>31.08.2023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CEF024-4269-422C-B0A5-6759C583420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1723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20212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8/31/2023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20212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8/31/2023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8/31/2023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9FCEC5">
              <a:alpha val="79998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8/31/2023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8/31/2023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6000" y="917028"/>
            <a:ext cx="10999998" cy="833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81289" y="1799962"/>
            <a:ext cx="8813800" cy="47034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20212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8/31/2023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8.png"/><Relationship Id="rId7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0.png"/><Relationship Id="rId10" Type="http://schemas.openxmlformats.org/officeDocument/2006/relationships/image" Target="../media/image6.png"/><Relationship Id="rId4" Type="http://schemas.openxmlformats.org/officeDocument/2006/relationships/image" Target="../media/image9.png"/><Relationship Id="rId9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18" Type="http://schemas.openxmlformats.org/officeDocument/2006/relationships/image" Target="../media/image3.png"/><Relationship Id="rId3" Type="http://schemas.openxmlformats.org/officeDocument/2006/relationships/image" Target="../media/image12.png"/><Relationship Id="rId21" Type="http://schemas.openxmlformats.org/officeDocument/2006/relationships/image" Target="../media/image6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image" Target="../media/image2.png"/><Relationship Id="rId2" Type="http://schemas.openxmlformats.org/officeDocument/2006/relationships/image" Target="../media/image11.png"/><Relationship Id="rId16" Type="http://schemas.openxmlformats.org/officeDocument/2006/relationships/image" Target="../media/image25.png"/><Relationship Id="rId20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24.png"/><Relationship Id="rId10" Type="http://schemas.openxmlformats.org/officeDocument/2006/relationships/image" Target="../media/image19.png"/><Relationship Id="rId19" Type="http://schemas.openxmlformats.org/officeDocument/2006/relationships/image" Target="../media/image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7.png"/><Relationship Id="rId7" Type="http://schemas.openxmlformats.org/officeDocument/2006/relationships/image" Target="../media/image5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34.png"/><Relationship Id="rId18" Type="http://schemas.openxmlformats.org/officeDocument/2006/relationships/image" Target="../media/image39.png"/><Relationship Id="rId26" Type="http://schemas.openxmlformats.org/officeDocument/2006/relationships/image" Target="../media/image47.png"/><Relationship Id="rId3" Type="http://schemas.openxmlformats.org/officeDocument/2006/relationships/image" Target="../media/image29.png"/><Relationship Id="rId21" Type="http://schemas.openxmlformats.org/officeDocument/2006/relationships/image" Target="../media/image42.png"/><Relationship Id="rId7" Type="http://schemas.openxmlformats.org/officeDocument/2006/relationships/image" Target="../media/image5.png"/><Relationship Id="rId12" Type="http://schemas.openxmlformats.org/officeDocument/2006/relationships/image" Target="../media/image33.png"/><Relationship Id="rId17" Type="http://schemas.openxmlformats.org/officeDocument/2006/relationships/image" Target="../media/image38.png"/><Relationship Id="rId25" Type="http://schemas.openxmlformats.org/officeDocument/2006/relationships/image" Target="../media/image46.png"/><Relationship Id="rId2" Type="http://schemas.openxmlformats.org/officeDocument/2006/relationships/image" Target="../media/image28.png"/><Relationship Id="rId16" Type="http://schemas.openxmlformats.org/officeDocument/2006/relationships/image" Target="../media/image37.png"/><Relationship Id="rId20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32.png"/><Relationship Id="rId24" Type="http://schemas.openxmlformats.org/officeDocument/2006/relationships/image" Target="../media/image45.png"/><Relationship Id="rId5" Type="http://schemas.openxmlformats.org/officeDocument/2006/relationships/image" Target="../media/image3.png"/><Relationship Id="rId15" Type="http://schemas.openxmlformats.org/officeDocument/2006/relationships/image" Target="../media/image36.png"/><Relationship Id="rId23" Type="http://schemas.openxmlformats.org/officeDocument/2006/relationships/image" Target="../media/image44.png"/><Relationship Id="rId10" Type="http://schemas.openxmlformats.org/officeDocument/2006/relationships/image" Target="../media/image31.png"/><Relationship Id="rId19" Type="http://schemas.openxmlformats.org/officeDocument/2006/relationships/image" Target="../media/image40.png"/><Relationship Id="rId4" Type="http://schemas.openxmlformats.org/officeDocument/2006/relationships/image" Target="../media/image2.png"/><Relationship Id="rId9" Type="http://schemas.openxmlformats.org/officeDocument/2006/relationships/image" Target="../media/image30.png"/><Relationship Id="rId14" Type="http://schemas.openxmlformats.org/officeDocument/2006/relationships/image" Target="../media/image35.png"/><Relationship Id="rId22" Type="http://schemas.openxmlformats.org/officeDocument/2006/relationships/image" Target="../media/image4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13" Type="http://schemas.openxmlformats.org/officeDocument/2006/relationships/image" Target="../media/image57.png"/><Relationship Id="rId18" Type="http://schemas.openxmlformats.org/officeDocument/2006/relationships/image" Target="../media/image62.png"/><Relationship Id="rId3" Type="http://schemas.openxmlformats.org/officeDocument/2006/relationships/image" Target="../media/image2.png"/><Relationship Id="rId21" Type="http://schemas.openxmlformats.org/officeDocument/2006/relationships/image" Target="../media/image6.png"/><Relationship Id="rId7" Type="http://schemas.openxmlformats.org/officeDocument/2006/relationships/image" Target="../media/image51.png"/><Relationship Id="rId12" Type="http://schemas.openxmlformats.org/officeDocument/2006/relationships/image" Target="../media/image56.png"/><Relationship Id="rId17" Type="http://schemas.openxmlformats.org/officeDocument/2006/relationships/image" Target="../media/image61.png"/><Relationship Id="rId2" Type="http://schemas.openxmlformats.org/officeDocument/2006/relationships/image" Target="../media/image48.png"/><Relationship Id="rId16" Type="http://schemas.openxmlformats.org/officeDocument/2006/relationships/image" Target="../media/image60.png"/><Relationship Id="rId20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11" Type="http://schemas.openxmlformats.org/officeDocument/2006/relationships/image" Target="../media/image55.png"/><Relationship Id="rId5" Type="http://schemas.openxmlformats.org/officeDocument/2006/relationships/image" Target="../media/image49.png"/><Relationship Id="rId15" Type="http://schemas.openxmlformats.org/officeDocument/2006/relationships/image" Target="../media/image59.png"/><Relationship Id="rId10" Type="http://schemas.openxmlformats.org/officeDocument/2006/relationships/image" Target="../media/image54.png"/><Relationship Id="rId19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53.png"/><Relationship Id="rId14" Type="http://schemas.openxmlformats.org/officeDocument/2006/relationships/image" Target="../media/image5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13" Type="http://schemas.openxmlformats.org/officeDocument/2006/relationships/image" Target="../media/image4.png"/><Relationship Id="rId3" Type="http://schemas.openxmlformats.org/officeDocument/2006/relationships/image" Target="../media/image64.png"/><Relationship Id="rId7" Type="http://schemas.openxmlformats.org/officeDocument/2006/relationships/image" Target="../media/image68.png"/><Relationship Id="rId12" Type="http://schemas.openxmlformats.org/officeDocument/2006/relationships/image" Target="../media/image3.png"/><Relationship Id="rId2" Type="http://schemas.openxmlformats.org/officeDocument/2006/relationships/image" Target="../media/image63.png"/><Relationship Id="rId16" Type="http://schemas.openxmlformats.org/officeDocument/2006/relationships/image" Target="../media/image7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11" Type="http://schemas.openxmlformats.org/officeDocument/2006/relationships/image" Target="../media/image2.png"/><Relationship Id="rId5" Type="http://schemas.openxmlformats.org/officeDocument/2006/relationships/image" Target="../media/image66.png"/><Relationship Id="rId15" Type="http://schemas.openxmlformats.org/officeDocument/2006/relationships/image" Target="../media/image6.png"/><Relationship Id="rId10" Type="http://schemas.openxmlformats.org/officeDocument/2006/relationships/image" Target="../media/image71.png"/><Relationship Id="rId4" Type="http://schemas.openxmlformats.org/officeDocument/2006/relationships/image" Target="../media/image65.png"/><Relationship Id="rId9" Type="http://schemas.openxmlformats.org/officeDocument/2006/relationships/image" Target="../media/image70.png"/><Relationship Id="rId1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CEBC38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93457" rIns="0" bIns="0" rtlCol="0">
            <a:spAutoFit/>
          </a:bodyPr>
          <a:lstStyle/>
          <a:p>
            <a:pPr marL="93980">
              <a:lnSpc>
                <a:spcPct val="100000"/>
              </a:lnSpc>
              <a:spcBef>
                <a:spcPts val="100"/>
              </a:spcBef>
            </a:pPr>
            <a:r>
              <a:rPr dirty="0"/>
              <a:t>ОБЩИЕ</a:t>
            </a:r>
            <a:r>
              <a:rPr spc="-35" dirty="0"/>
              <a:t> </a:t>
            </a:r>
            <a:r>
              <a:rPr spc="-20" dirty="0"/>
              <a:t>ПРАВИЛА</a:t>
            </a:r>
            <a:r>
              <a:rPr spc="-30" dirty="0"/>
              <a:t> </a:t>
            </a:r>
            <a:r>
              <a:rPr dirty="0"/>
              <a:t>ПОВЕДЕНИЯ</a:t>
            </a:r>
            <a:r>
              <a:rPr spc="-35" dirty="0"/>
              <a:t> </a:t>
            </a:r>
            <a:r>
              <a:rPr dirty="0"/>
              <a:t>С</a:t>
            </a:r>
            <a:r>
              <a:rPr spc="-30" dirty="0"/>
              <a:t> </a:t>
            </a:r>
            <a:r>
              <a:rPr spc="-10" dirty="0"/>
              <a:t>КИБЕРМОШЕННИКАМИ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1581289" y="1799962"/>
            <a:ext cx="8813800" cy="4880823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sz="2100" dirty="0"/>
              <a:t>Не</a:t>
            </a:r>
            <a:r>
              <a:rPr sz="2100" spc="-5" dirty="0"/>
              <a:t> </a:t>
            </a:r>
            <a:r>
              <a:rPr sz="2100" dirty="0"/>
              <a:t>сообщайте</a:t>
            </a:r>
            <a:r>
              <a:rPr sz="2100" spc="-5" dirty="0"/>
              <a:t> </a:t>
            </a:r>
            <a:r>
              <a:rPr dirty="0"/>
              <a:t>никому</a:t>
            </a:r>
            <a:r>
              <a:rPr spc="-5" dirty="0"/>
              <a:t> </a:t>
            </a:r>
            <a:r>
              <a:rPr dirty="0"/>
              <a:t>личную</a:t>
            </a:r>
            <a:r>
              <a:rPr spc="-5" dirty="0"/>
              <a:t> </a:t>
            </a:r>
            <a:r>
              <a:rPr dirty="0"/>
              <a:t>и финансовую</a:t>
            </a:r>
            <a:r>
              <a:rPr spc="-5" dirty="0"/>
              <a:t> </a:t>
            </a:r>
            <a:r>
              <a:rPr dirty="0"/>
              <a:t>информацию</a:t>
            </a:r>
            <a:r>
              <a:rPr spc="-5" dirty="0"/>
              <a:t> </a:t>
            </a:r>
            <a:r>
              <a:rPr dirty="0"/>
              <a:t>(данные </a:t>
            </a:r>
            <a:r>
              <a:rPr spc="-10" dirty="0"/>
              <a:t>карты)</a:t>
            </a:r>
            <a:endParaRPr sz="2100" dirty="0"/>
          </a:p>
          <a:p>
            <a:pPr marL="12700" marR="979805">
              <a:lnSpc>
                <a:spcPct val="90100"/>
              </a:lnSpc>
              <a:spcBef>
                <a:spcPts val="930"/>
              </a:spcBef>
            </a:pPr>
            <a:r>
              <a:rPr sz="2100" spc="-10" dirty="0"/>
              <a:t>Установите</a:t>
            </a:r>
            <a:r>
              <a:rPr sz="2100" spc="-95" dirty="0"/>
              <a:t> </a:t>
            </a:r>
            <a:r>
              <a:rPr dirty="0"/>
              <a:t>антивирусные</a:t>
            </a:r>
            <a:r>
              <a:rPr spc="-45" dirty="0"/>
              <a:t> </a:t>
            </a:r>
            <a:r>
              <a:rPr dirty="0"/>
              <a:t>программы</a:t>
            </a:r>
            <a:r>
              <a:rPr spc="-45" dirty="0"/>
              <a:t> </a:t>
            </a:r>
            <a:r>
              <a:rPr dirty="0"/>
              <a:t>на</a:t>
            </a:r>
            <a:r>
              <a:rPr spc="-45" dirty="0"/>
              <a:t> </a:t>
            </a:r>
            <a:r>
              <a:rPr dirty="0"/>
              <a:t>все</a:t>
            </a:r>
            <a:r>
              <a:rPr spc="-50" dirty="0"/>
              <a:t> </a:t>
            </a:r>
            <a:r>
              <a:rPr dirty="0"/>
              <a:t>свои</a:t>
            </a:r>
            <a:r>
              <a:rPr spc="-45" dirty="0"/>
              <a:t> </a:t>
            </a:r>
            <a:r>
              <a:rPr dirty="0"/>
              <a:t>гаджеты</a:t>
            </a:r>
            <a:r>
              <a:rPr spc="-45" dirty="0"/>
              <a:t> </a:t>
            </a:r>
            <a:r>
              <a:rPr dirty="0"/>
              <a:t>и</a:t>
            </a:r>
            <a:r>
              <a:rPr spc="-45" dirty="0"/>
              <a:t> </a:t>
            </a:r>
            <a:r>
              <a:rPr spc="-10" dirty="0"/>
              <a:t>регулярно </a:t>
            </a:r>
            <a:r>
              <a:rPr sz="2100" spc="-10" dirty="0"/>
              <a:t>обновляйте</a:t>
            </a:r>
            <a:r>
              <a:rPr spc="-90" dirty="0"/>
              <a:t> </a:t>
            </a:r>
            <a:r>
              <a:rPr spc="-25" dirty="0"/>
              <a:t>их</a:t>
            </a:r>
            <a:endParaRPr sz="2100" dirty="0"/>
          </a:p>
          <a:p>
            <a:pPr marL="12700" marR="2240280">
              <a:lnSpc>
                <a:spcPct val="90100"/>
              </a:lnSpc>
              <a:spcBef>
                <a:spcPts val="990"/>
              </a:spcBef>
            </a:pPr>
            <a:r>
              <a:rPr sz="2100" dirty="0"/>
              <a:t>Не</a:t>
            </a:r>
            <a:r>
              <a:rPr sz="2100" spc="-30" dirty="0"/>
              <a:t> </a:t>
            </a:r>
            <a:r>
              <a:rPr sz="2100" dirty="0"/>
              <a:t>читайте</a:t>
            </a:r>
            <a:r>
              <a:rPr sz="2100" spc="-25" dirty="0"/>
              <a:t> </a:t>
            </a:r>
            <a:r>
              <a:rPr dirty="0"/>
              <a:t>сообщения</a:t>
            </a:r>
            <a:r>
              <a:rPr spc="-25" dirty="0"/>
              <a:t> </a:t>
            </a:r>
            <a:r>
              <a:rPr dirty="0"/>
              <a:t>и</a:t>
            </a:r>
            <a:r>
              <a:rPr spc="-25" dirty="0"/>
              <a:t> </a:t>
            </a:r>
            <a:r>
              <a:rPr dirty="0"/>
              <a:t>письма</a:t>
            </a:r>
            <a:r>
              <a:rPr spc="-20" dirty="0"/>
              <a:t> </a:t>
            </a:r>
            <a:r>
              <a:rPr dirty="0"/>
              <a:t>от</a:t>
            </a:r>
            <a:r>
              <a:rPr spc="-25" dirty="0"/>
              <a:t> </a:t>
            </a:r>
            <a:r>
              <a:rPr dirty="0"/>
              <a:t>неизвестных</a:t>
            </a:r>
            <a:r>
              <a:rPr spc="-20" dirty="0"/>
              <a:t> </a:t>
            </a:r>
            <a:r>
              <a:rPr spc="-10" dirty="0"/>
              <a:t>адресатов </a:t>
            </a:r>
            <a:r>
              <a:rPr dirty="0"/>
              <a:t>и</a:t>
            </a:r>
            <a:r>
              <a:rPr spc="-15" dirty="0"/>
              <a:t> </a:t>
            </a:r>
            <a:r>
              <a:rPr sz="2100" spc="-10" dirty="0"/>
              <a:t>не перезванивайте </a:t>
            </a:r>
            <a:r>
              <a:rPr dirty="0"/>
              <a:t>по</a:t>
            </a:r>
            <a:r>
              <a:rPr spc="-15" dirty="0"/>
              <a:t> </a:t>
            </a:r>
            <a:r>
              <a:rPr dirty="0"/>
              <a:t>неизвестным</a:t>
            </a:r>
            <a:r>
              <a:rPr spc="-10" dirty="0"/>
              <a:t> номерам</a:t>
            </a:r>
            <a:endParaRPr sz="2100" dirty="0"/>
          </a:p>
          <a:p>
            <a:pPr marL="12700" marR="5080" indent="-635">
              <a:lnSpc>
                <a:spcPct val="90100"/>
              </a:lnSpc>
              <a:spcBef>
                <a:spcPts val="985"/>
              </a:spcBef>
            </a:pPr>
            <a:r>
              <a:rPr sz="2100" dirty="0"/>
              <a:t>Не</a:t>
            </a:r>
            <a:r>
              <a:rPr sz="2100" spc="-40" dirty="0"/>
              <a:t> </a:t>
            </a:r>
            <a:r>
              <a:rPr sz="2100" spc="-10" dirty="0"/>
              <a:t>переходите</a:t>
            </a:r>
            <a:r>
              <a:rPr sz="2100" spc="-30" dirty="0"/>
              <a:t> </a:t>
            </a:r>
            <a:r>
              <a:rPr dirty="0"/>
              <a:t>по</a:t>
            </a:r>
            <a:r>
              <a:rPr spc="-30" dirty="0"/>
              <a:t> </a:t>
            </a:r>
            <a:r>
              <a:rPr dirty="0"/>
              <a:t>сомнительным</a:t>
            </a:r>
            <a:r>
              <a:rPr spc="-25" dirty="0"/>
              <a:t> </a:t>
            </a:r>
            <a:r>
              <a:rPr dirty="0"/>
              <a:t>ссылкам</a:t>
            </a:r>
            <a:r>
              <a:rPr spc="-25" dirty="0"/>
              <a:t> </a:t>
            </a:r>
            <a:r>
              <a:rPr dirty="0"/>
              <a:t>и</a:t>
            </a:r>
            <a:r>
              <a:rPr spc="-25" dirty="0"/>
              <a:t> </a:t>
            </a:r>
            <a:r>
              <a:rPr sz="2100" spc="-10" dirty="0"/>
              <a:t>не скачивайте </a:t>
            </a:r>
            <a:r>
              <a:rPr dirty="0"/>
              <a:t>неизвестные</a:t>
            </a:r>
            <a:r>
              <a:rPr spc="-25" dirty="0"/>
              <a:t> </a:t>
            </a:r>
            <a:r>
              <a:rPr spc="-10" dirty="0"/>
              <a:t>файлы </a:t>
            </a:r>
            <a:r>
              <a:rPr dirty="0"/>
              <a:t>или</a:t>
            </a:r>
            <a:r>
              <a:rPr spc="-10" dirty="0"/>
              <a:t> программы</a:t>
            </a:r>
            <a:endParaRPr sz="2100" dirty="0"/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sz="2100" dirty="0"/>
              <a:t>Заведите</a:t>
            </a:r>
            <a:r>
              <a:rPr sz="2100" spc="-35" dirty="0"/>
              <a:t> </a:t>
            </a:r>
            <a:r>
              <a:rPr sz="2100" spc="-10" dirty="0"/>
              <a:t>отдельную</a:t>
            </a:r>
            <a:r>
              <a:rPr sz="2100" spc="-35" dirty="0"/>
              <a:t> </a:t>
            </a:r>
            <a:r>
              <a:rPr sz="2100" dirty="0"/>
              <a:t>банковскую</a:t>
            </a:r>
            <a:r>
              <a:rPr sz="2100" spc="-35" dirty="0"/>
              <a:t> </a:t>
            </a:r>
            <a:r>
              <a:rPr sz="2100" dirty="0"/>
              <a:t>карту</a:t>
            </a:r>
            <a:r>
              <a:rPr sz="2100" spc="-40" dirty="0"/>
              <a:t> </a:t>
            </a:r>
            <a:r>
              <a:rPr dirty="0"/>
              <a:t>для</a:t>
            </a:r>
            <a:r>
              <a:rPr spc="-30" dirty="0"/>
              <a:t> </a:t>
            </a:r>
            <a:r>
              <a:rPr dirty="0"/>
              <a:t>покупок</a:t>
            </a:r>
            <a:r>
              <a:rPr spc="-30" dirty="0"/>
              <a:t> </a:t>
            </a:r>
            <a:r>
              <a:rPr dirty="0"/>
              <a:t>в</a:t>
            </a:r>
            <a:r>
              <a:rPr spc="-30" dirty="0"/>
              <a:t> </a:t>
            </a:r>
            <a:r>
              <a:rPr spc="-10" dirty="0"/>
              <a:t>Интернете</a:t>
            </a:r>
            <a:endParaRPr sz="2100" dirty="0"/>
          </a:p>
          <a:p>
            <a:pPr>
              <a:lnSpc>
                <a:spcPct val="100000"/>
              </a:lnSpc>
            </a:pPr>
            <a:endParaRPr sz="2300" dirty="0"/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300" dirty="0"/>
          </a:p>
          <a:p>
            <a:pPr marL="1261745" marR="14604">
              <a:lnSpc>
                <a:spcPts val="2800"/>
              </a:lnSpc>
            </a:pPr>
            <a:r>
              <a:rPr sz="2700" b="1" spc="-35" dirty="0">
                <a:solidFill>
                  <a:srgbClr val="202024"/>
                </a:solidFill>
                <a:latin typeface="Arial"/>
                <a:cs typeface="Arial"/>
              </a:rPr>
              <a:t>Будьте</a:t>
            </a:r>
            <a:r>
              <a:rPr sz="2700" b="1" spc="-80" dirty="0">
                <a:solidFill>
                  <a:srgbClr val="202024"/>
                </a:solidFill>
                <a:latin typeface="Arial"/>
                <a:cs typeface="Arial"/>
              </a:rPr>
              <a:t> </a:t>
            </a:r>
            <a:r>
              <a:rPr sz="2700" b="1" dirty="0">
                <a:solidFill>
                  <a:srgbClr val="202024"/>
                </a:solidFill>
                <a:latin typeface="Arial"/>
                <a:cs typeface="Arial"/>
              </a:rPr>
              <a:t>бдительны:</a:t>
            </a:r>
            <a:r>
              <a:rPr sz="2700" b="1" spc="-75" dirty="0">
                <a:solidFill>
                  <a:srgbClr val="202024"/>
                </a:solidFill>
                <a:latin typeface="Arial"/>
                <a:cs typeface="Arial"/>
              </a:rPr>
              <a:t> </a:t>
            </a:r>
            <a:r>
              <a:rPr sz="2700" b="1" dirty="0">
                <a:solidFill>
                  <a:srgbClr val="202024"/>
                </a:solidFill>
                <a:latin typeface="Arial"/>
                <a:cs typeface="Arial"/>
              </a:rPr>
              <a:t>не</a:t>
            </a:r>
            <a:r>
              <a:rPr sz="2700" b="1" spc="-80" dirty="0">
                <a:solidFill>
                  <a:srgbClr val="202024"/>
                </a:solidFill>
                <a:latin typeface="Arial"/>
                <a:cs typeface="Arial"/>
              </a:rPr>
              <a:t> </a:t>
            </a:r>
            <a:r>
              <a:rPr sz="2700" b="1" dirty="0">
                <a:solidFill>
                  <a:srgbClr val="202024"/>
                </a:solidFill>
                <a:latin typeface="Arial"/>
                <a:cs typeface="Arial"/>
              </a:rPr>
              <a:t>действуйте</a:t>
            </a:r>
            <a:r>
              <a:rPr sz="2700" b="1" spc="-75" dirty="0">
                <a:solidFill>
                  <a:srgbClr val="202024"/>
                </a:solidFill>
                <a:latin typeface="Arial"/>
                <a:cs typeface="Arial"/>
              </a:rPr>
              <a:t> </a:t>
            </a:r>
            <a:r>
              <a:rPr sz="2700" b="1" spc="-10" dirty="0">
                <a:solidFill>
                  <a:srgbClr val="202024"/>
                </a:solidFill>
                <a:latin typeface="Arial"/>
                <a:cs typeface="Arial"/>
              </a:rPr>
              <a:t>второпях </a:t>
            </a:r>
            <a:r>
              <a:rPr sz="2700" b="1" dirty="0">
                <a:solidFill>
                  <a:srgbClr val="202024"/>
                </a:solidFill>
                <a:latin typeface="Arial"/>
                <a:cs typeface="Arial"/>
              </a:rPr>
              <a:t>и</a:t>
            </a:r>
            <a:r>
              <a:rPr sz="2700" b="1" spc="-50" dirty="0">
                <a:solidFill>
                  <a:srgbClr val="202024"/>
                </a:solidFill>
                <a:latin typeface="Arial"/>
                <a:cs typeface="Arial"/>
              </a:rPr>
              <a:t> </a:t>
            </a:r>
            <a:r>
              <a:rPr sz="2700" b="1" dirty="0">
                <a:solidFill>
                  <a:srgbClr val="202024"/>
                </a:solidFill>
                <a:latin typeface="Arial"/>
                <a:cs typeface="Arial"/>
              </a:rPr>
              <a:t>проверяйте</a:t>
            </a:r>
            <a:r>
              <a:rPr sz="2700" b="1" spc="-45" dirty="0">
                <a:solidFill>
                  <a:srgbClr val="202024"/>
                </a:solidFill>
                <a:latin typeface="Arial"/>
                <a:cs typeface="Arial"/>
              </a:rPr>
              <a:t> </a:t>
            </a:r>
            <a:r>
              <a:rPr sz="2700" b="1" spc="-10" dirty="0">
                <a:solidFill>
                  <a:srgbClr val="202024"/>
                </a:solidFill>
                <a:latin typeface="Arial"/>
                <a:cs typeface="Arial"/>
              </a:rPr>
              <a:t>информацию!</a:t>
            </a:r>
            <a:endParaRPr sz="2700" dirty="0">
              <a:latin typeface="Arial"/>
              <a:cs typeface="Arial"/>
            </a:endParaRPr>
          </a:p>
          <a:p>
            <a:pPr marL="1261745">
              <a:lnSpc>
                <a:spcPct val="100000"/>
              </a:lnSpc>
              <a:spcBef>
                <a:spcPts val="2305"/>
              </a:spcBef>
            </a:pPr>
            <a:r>
              <a:rPr dirty="0"/>
              <a:t>Расскажите</a:t>
            </a:r>
            <a:r>
              <a:rPr spc="-40" dirty="0"/>
              <a:t> </a:t>
            </a:r>
            <a:r>
              <a:rPr dirty="0"/>
              <a:t>эти</a:t>
            </a:r>
            <a:r>
              <a:rPr spc="-35" dirty="0"/>
              <a:t> </a:t>
            </a:r>
            <a:r>
              <a:rPr dirty="0"/>
              <a:t>правила</a:t>
            </a:r>
            <a:r>
              <a:rPr spc="-35" dirty="0"/>
              <a:t> </a:t>
            </a:r>
            <a:r>
              <a:rPr dirty="0"/>
              <a:t>поведения</a:t>
            </a:r>
            <a:r>
              <a:rPr spc="-40" dirty="0"/>
              <a:t> </a:t>
            </a:r>
            <a:r>
              <a:rPr dirty="0"/>
              <a:t>своим</a:t>
            </a:r>
            <a:r>
              <a:rPr spc="-35" dirty="0"/>
              <a:t> </a:t>
            </a:r>
            <a:r>
              <a:rPr dirty="0"/>
              <a:t>друзьям</a:t>
            </a:r>
            <a:r>
              <a:rPr spc="-35" dirty="0"/>
              <a:t> </a:t>
            </a:r>
            <a:r>
              <a:rPr dirty="0"/>
              <a:t>и</a:t>
            </a:r>
            <a:r>
              <a:rPr spc="-35" dirty="0"/>
              <a:t> </a:t>
            </a:r>
            <a:r>
              <a:rPr spc="-10" dirty="0"/>
              <a:t>знакомым!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03528" y="4960334"/>
            <a:ext cx="9211739" cy="1212587"/>
          </a:xfrm>
          <a:prstGeom prst="rect">
            <a:avLst/>
          </a:prstGeom>
        </p:spPr>
      </p:pic>
      <p:grpSp>
        <p:nvGrpSpPr>
          <p:cNvPr id="6" name="object 6"/>
          <p:cNvGrpSpPr/>
          <p:nvPr/>
        </p:nvGrpSpPr>
        <p:grpSpPr>
          <a:xfrm>
            <a:off x="715976" y="1889869"/>
            <a:ext cx="394335" cy="382270"/>
            <a:chOff x="715976" y="1889869"/>
            <a:chExt cx="394335" cy="382270"/>
          </a:xfrm>
        </p:grpSpPr>
        <p:sp>
          <p:nvSpPr>
            <p:cNvPr id="7" name="object 7"/>
            <p:cNvSpPr/>
            <p:nvPr/>
          </p:nvSpPr>
          <p:spPr>
            <a:xfrm>
              <a:off x="715976" y="1913674"/>
              <a:ext cx="358775" cy="358775"/>
            </a:xfrm>
            <a:custGeom>
              <a:avLst/>
              <a:gdLst/>
              <a:ahLst/>
              <a:cxnLst/>
              <a:rect l="l" t="t" r="r" b="b"/>
              <a:pathLst>
                <a:path w="358775" h="358775">
                  <a:moveTo>
                    <a:pt x="179146" y="0"/>
                  </a:moveTo>
                  <a:lnTo>
                    <a:pt x="131519" y="6398"/>
                  </a:lnTo>
                  <a:lnTo>
                    <a:pt x="88725" y="24457"/>
                  </a:lnTo>
                  <a:lnTo>
                    <a:pt x="52468" y="52468"/>
                  </a:lnTo>
                  <a:lnTo>
                    <a:pt x="24457" y="88725"/>
                  </a:lnTo>
                  <a:lnTo>
                    <a:pt x="6398" y="131519"/>
                  </a:lnTo>
                  <a:lnTo>
                    <a:pt x="0" y="179146"/>
                  </a:lnTo>
                  <a:lnTo>
                    <a:pt x="6398" y="226772"/>
                  </a:lnTo>
                  <a:lnTo>
                    <a:pt x="24457" y="269567"/>
                  </a:lnTo>
                  <a:lnTo>
                    <a:pt x="52468" y="305823"/>
                  </a:lnTo>
                  <a:lnTo>
                    <a:pt x="88725" y="333835"/>
                  </a:lnTo>
                  <a:lnTo>
                    <a:pt x="131519" y="351893"/>
                  </a:lnTo>
                  <a:lnTo>
                    <a:pt x="179146" y="358292"/>
                  </a:lnTo>
                  <a:lnTo>
                    <a:pt x="226772" y="351893"/>
                  </a:lnTo>
                  <a:lnTo>
                    <a:pt x="269567" y="333835"/>
                  </a:lnTo>
                  <a:lnTo>
                    <a:pt x="305823" y="305823"/>
                  </a:lnTo>
                  <a:lnTo>
                    <a:pt x="333835" y="269567"/>
                  </a:lnTo>
                  <a:lnTo>
                    <a:pt x="351893" y="226772"/>
                  </a:lnTo>
                  <a:lnTo>
                    <a:pt x="358292" y="179146"/>
                  </a:lnTo>
                  <a:lnTo>
                    <a:pt x="351893" y="131519"/>
                  </a:lnTo>
                  <a:lnTo>
                    <a:pt x="333835" y="88725"/>
                  </a:lnTo>
                  <a:lnTo>
                    <a:pt x="305823" y="52468"/>
                  </a:lnTo>
                  <a:lnTo>
                    <a:pt x="269567" y="24457"/>
                  </a:lnTo>
                  <a:lnTo>
                    <a:pt x="226772" y="6398"/>
                  </a:lnTo>
                  <a:lnTo>
                    <a:pt x="179146" y="0"/>
                  </a:lnTo>
                  <a:close/>
                </a:path>
              </a:pathLst>
            </a:custGeom>
            <a:solidFill>
              <a:srgbClr val="FFFFFF">
                <a:alpha val="61997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774421" y="1908919"/>
              <a:ext cx="316865" cy="266700"/>
            </a:xfrm>
            <a:custGeom>
              <a:avLst/>
              <a:gdLst/>
              <a:ahLst/>
              <a:cxnLst/>
              <a:rect l="l" t="t" r="r" b="b"/>
              <a:pathLst>
                <a:path w="316865" h="266700">
                  <a:moveTo>
                    <a:pt x="0" y="131305"/>
                  </a:moveTo>
                  <a:lnTo>
                    <a:pt x="108216" y="266369"/>
                  </a:lnTo>
                  <a:lnTo>
                    <a:pt x="316318" y="0"/>
                  </a:lnTo>
                </a:path>
              </a:pathLst>
            </a:custGeom>
            <a:ln w="38100">
              <a:solidFill>
                <a:srgbClr val="C1272C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715976" y="2399216"/>
            <a:ext cx="394335" cy="382270"/>
            <a:chOff x="715976" y="2399216"/>
            <a:chExt cx="394335" cy="382270"/>
          </a:xfrm>
        </p:grpSpPr>
        <p:sp>
          <p:nvSpPr>
            <p:cNvPr id="10" name="object 10"/>
            <p:cNvSpPr/>
            <p:nvPr/>
          </p:nvSpPr>
          <p:spPr>
            <a:xfrm>
              <a:off x="715976" y="2423021"/>
              <a:ext cx="358775" cy="358775"/>
            </a:xfrm>
            <a:custGeom>
              <a:avLst/>
              <a:gdLst/>
              <a:ahLst/>
              <a:cxnLst/>
              <a:rect l="l" t="t" r="r" b="b"/>
              <a:pathLst>
                <a:path w="358775" h="358775">
                  <a:moveTo>
                    <a:pt x="179146" y="0"/>
                  </a:moveTo>
                  <a:lnTo>
                    <a:pt x="131519" y="6398"/>
                  </a:lnTo>
                  <a:lnTo>
                    <a:pt x="88725" y="24457"/>
                  </a:lnTo>
                  <a:lnTo>
                    <a:pt x="52468" y="52468"/>
                  </a:lnTo>
                  <a:lnTo>
                    <a:pt x="24457" y="88725"/>
                  </a:lnTo>
                  <a:lnTo>
                    <a:pt x="6398" y="131519"/>
                  </a:lnTo>
                  <a:lnTo>
                    <a:pt x="0" y="179146"/>
                  </a:lnTo>
                  <a:lnTo>
                    <a:pt x="6398" y="226772"/>
                  </a:lnTo>
                  <a:lnTo>
                    <a:pt x="24457" y="269567"/>
                  </a:lnTo>
                  <a:lnTo>
                    <a:pt x="52468" y="305823"/>
                  </a:lnTo>
                  <a:lnTo>
                    <a:pt x="88725" y="333835"/>
                  </a:lnTo>
                  <a:lnTo>
                    <a:pt x="131519" y="351893"/>
                  </a:lnTo>
                  <a:lnTo>
                    <a:pt x="179146" y="358292"/>
                  </a:lnTo>
                  <a:lnTo>
                    <a:pt x="226772" y="351893"/>
                  </a:lnTo>
                  <a:lnTo>
                    <a:pt x="269567" y="333835"/>
                  </a:lnTo>
                  <a:lnTo>
                    <a:pt x="305823" y="305823"/>
                  </a:lnTo>
                  <a:lnTo>
                    <a:pt x="333835" y="269567"/>
                  </a:lnTo>
                  <a:lnTo>
                    <a:pt x="351893" y="226772"/>
                  </a:lnTo>
                  <a:lnTo>
                    <a:pt x="358292" y="179146"/>
                  </a:lnTo>
                  <a:lnTo>
                    <a:pt x="351893" y="131519"/>
                  </a:lnTo>
                  <a:lnTo>
                    <a:pt x="333835" y="88725"/>
                  </a:lnTo>
                  <a:lnTo>
                    <a:pt x="305823" y="52468"/>
                  </a:lnTo>
                  <a:lnTo>
                    <a:pt x="269567" y="24457"/>
                  </a:lnTo>
                  <a:lnTo>
                    <a:pt x="226772" y="6398"/>
                  </a:lnTo>
                  <a:lnTo>
                    <a:pt x="179146" y="0"/>
                  </a:lnTo>
                  <a:close/>
                </a:path>
              </a:pathLst>
            </a:custGeom>
            <a:solidFill>
              <a:srgbClr val="FFFFFF">
                <a:alpha val="61997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1" name="object 11"/>
            <p:cNvSpPr/>
            <p:nvPr/>
          </p:nvSpPr>
          <p:spPr>
            <a:xfrm>
              <a:off x="774421" y="2418266"/>
              <a:ext cx="316865" cy="266700"/>
            </a:xfrm>
            <a:custGeom>
              <a:avLst/>
              <a:gdLst/>
              <a:ahLst/>
              <a:cxnLst/>
              <a:rect l="l" t="t" r="r" b="b"/>
              <a:pathLst>
                <a:path w="316865" h="266700">
                  <a:moveTo>
                    <a:pt x="0" y="131305"/>
                  </a:moveTo>
                  <a:lnTo>
                    <a:pt x="108216" y="266369"/>
                  </a:lnTo>
                  <a:lnTo>
                    <a:pt x="316318" y="0"/>
                  </a:lnTo>
                </a:path>
              </a:pathLst>
            </a:custGeom>
            <a:ln w="38100">
              <a:solidFill>
                <a:srgbClr val="C1272C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715976" y="3097716"/>
            <a:ext cx="394335" cy="382270"/>
            <a:chOff x="715976" y="3097716"/>
            <a:chExt cx="394335" cy="382270"/>
          </a:xfrm>
        </p:grpSpPr>
        <p:sp>
          <p:nvSpPr>
            <p:cNvPr id="13" name="object 13"/>
            <p:cNvSpPr/>
            <p:nvPr/>
          </p:nvSpPr>
          <p:spPr>
            <a:xfrm>
              <a:off x="715976" y="3121521"/>
              <a:ext cx="358775" cy="358775"/>
            </a:xfrm>
            <a:custGeom>
              <a:avLst/>
              <a:gdLst/>
              <a:ahLst/>
              <a:cxnLst/>
              <a:rect l="l" t="t" r="r" b="b"/>
              <a:pathLst>
                <a:path w="358775" h="358775">
                  <a:moveTo>
                    <a:pt x="179146" y="0"/>
                  </a:moveTo>
                  <a:lnTo>
                    <a:pt x="131519" y="6398"/>
                  </a:lnTo>
                  <a:lnTo>
                    <a:pt x="88725" y="24457"/>
                  </a:lnTo>
                  <a:lnTo>
                    <a:pt x="52468" y="52468"/>
                  </a:lnTo>
                  <a:lnTo>
                    <a:pt x="24457" y="88725"/>
                  </a:lnTo>
                  <a:lnTo>
                    <a:pt x="6398" y="131519"/>
                  </a:lnTo>
                  <a:lnTo>
                    <a:pt x="0" y="179146"/>
                  </a:lnTo>
                  <a:lnTo>
                    <a:pt x="6398" y="226772"/>
                  </a:lnTo>
                  <a:lnTo>
                    <a:pt x="24457" y="269567"/>
                  </a:lnTo>
                  <a:lnTo>
                    <a:pt x="52468" y="305823"/>
                  </a:lnTo>
                  <a:lnTo>
                    <a:pt x="88725" y="333835"/>
                  </a:lnTo>
                  <a:lnTo>
                    <a:pt x="131519" y="351893"/>
                  </a:lnTo>
                  <a:lnTo>
                    <a:pt x="179146" y="358292"/>
                  </a:lnTo>
                  <a:lnTo>
                    <a:pt x="226772" y="351893"/>
                  </a:lnTo>
                  <a:lnTo>
                    <a:pt x="269567" y="333835"/>
                  </a:lnTo>
                  <a:lnTo>
                    <a:pt x="305823" y="305823"/>
                  </a:lnTo>
                  <a:lnTo>
                    <a:pt x="333835" y="269567"/>
                  </a:lnTo>
                  <a:lnTo>
                    <a:pt x="351893" y="226772"/>
                  </a:lnTo>
                  <a:lnTo>
                    <a:pt x="358292" y="179146"/>
                  </a:lnTo>
                  <a:lnTo>
                    <a:pt x="351893" y="131519"/>
                  </a:lnTo>
                  <a:lnTo>
                    <a:pt x="333835" y="88725"/>
                  </a:lnTo>
                  <a:lnTo>
                    <a:pt x="305823" y="52468"/>
                  </a:lnTo>
                  <a:lnTo>
                    <a:pt x="269567" y="24457"/>
                  </a:lnTo>
                  <a:lnTo>
                    <a:pt x="226772" y="6398"/>
                  </a:lnTo>
                  <a:lnTo>
                    <a:pt x="179146" y="0"/>
                  </a:lnTo>
                  <a:close/>
                </a:path>
              </a:pathLst>
            </a:custGeom>
            <a:solidFill>
              <a:srgbClr val="FFFFFF">
                <a:alpha val="61997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4" name="object 14"/>
            <p:cNvSpPr/>
            <p:nvPr/>
          </p:nvSpPr>
          <p:spPr>
            <a:xfrm>
              <a:off x="774421" y="3116766"/>
              <a:ext cx="316865" cy="266700"/>
            </a:xfrm>
            <a:custGeom>
              <a:avLst/>
              <a:gdLst/>
              <a:ahLst/>
              <a:cxnLst/>
              <a:rect l="l" t="t" r="r" b="b"/>
              <a:pathLst>
                <a:path w="316865" h="266700">
                  <a:moveTo>
                    <a:pt x="0" y="131305"/>
                  </a:moveTo>
                  <a:lnTo>
                    <a:pt x="108216" y="266369"/>
                  </a:lnTo>
                  <a:lnTo>
                    <a:pt x="316318" y="0"/>
                  </a:lnTo>
                </a:path>
              </a:pathLst>
            </a:custGeom>
            <a:ln w="38100">
              <a:solidFill>
                <a:srgbClr val="C1272C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5" name="object 15"/>
          <p:cNvGrpSpPr/>
          <p:nvPr/>
        </p:nvGrpSpPr>
        <p:grpSpPr>
          <a:xfrm>
            <a:off x="715976" y="3732716"/>
            <a:ext cx="394335" cy="382270"/>
            <a:chOff x="715976" y="3732716"/>
            <a:chExt cx="394335" cy="382270"/>
          </a:xfrm>
        </p:grpSpPr>
        <p:sp>
          <p:nvSpPr>
            <p:cNvPr id="16" name="object 16"/>
            <p:cNvSpPr/>
            <p:nvPr/>
          </p:nvSpPr>
          <p:spPr>
            <a:xfrm>
              <a:off x="715976" y="3756521"/>
              <a:ext cx="358775" cy="358775"/>
            </a:xfrm>
            <a:custGeom>
              <a:avLst/>
              <a:gdLst/>
              <a:ahLst/>
              <a:cxnLst/>
              <a:rect l="l" t="t" r="r" b="b"/>
              <a:pathLst>
                <a:path w="358775" h="358775">
                  <a:moveTo>
                    <a:pt x="179146" y="0"/>
                  </a:moveTo>
                  <a:lnTo>
                    <a:pt x="131519" y="6398"/>
                  </a:lnTo>
                  <a:lnTo>
                    <a:pt x="88725" y="24457"/>
                  </a:lnTo>
                  <a:lnTo>
                    <a:pt x="52468" y="52468"/>
                  </a:lnTo>
                  <a:lnTo>
                    <a:pt x="24457" y="88725"/>
                  </a:lnTo>
                  <a:lnTo>
                    <a:pt x="6398" y="131519"/>
                  </a:lnTo>
                  <a:lnTo>
                    <a:pt x="0" y="179146"/>
                  </a:lnTo>
                  <a:lnTo>
                    <a:pt x="6398" y="226772"/>
                  </a:lnTo>
                  <a:lnTo>
                    <a:pt x="24457" y="269567"/>
                  </a:lnTo>
                  <a:lnTo>
                    <a:pt x="52468" y="305823"/>
                  </a:lnTo>
                  <a:lnTo>
                    <a:pt x="88725" y="333835"/>
                  </a:lnTo>
                  <a:lnTo>
                    <a:pt x="131519" y="351893"/>
                  </a:lnTo>
                  <a:lnTo>
                    <a:pt x="179146" y="358292"/>
                  </a:lnTo>
                  <a:lnTo>
                    <a:pt x="226772" y="351893"/>
                  </a:lnTo>
                  <a:lnTo>
                    <a:pt x="269567" y="333835"/>
                  </a:lnTo>
                  <a:lnTo>
                    <a:pt x="305823" y="305823"/>
                  </a:lnTo>
                  <a:lnTo>
                    <a:pt x="333835" y="269567"/>
                  </a:lnTo>
                  <a:lnTo>
                    <a:pt x="351893" y="226772"/>
                  </a:lnTo>
                  <a:lnTo>
                    <a:pt x="358292" y="179146"/>
                  </a:lnTo>
                  <a:lnTo>
                    <a:pt x="351893" y="131519"/>
                  </a:lnTo>
                  <a:lnTo>
                    <a:pt x="333835" y="88725"/>
                  </a:lnTo>
                  <a:lnTo>
                    <a:pt x="305823" y="52468"/>
                  </a:lnTo>
                  <a:lnTo>
                    <a:pt x="269567" y="24457"/>
                  </a:lnTo>
                  <a:lnTo>
                    <a:pt x="226772" y="6398"/>
                  </a:lnTo>
                  <a:lnTo>
                    <a:pt x="179146" y="0"/>
                  </a:lnTo>
                  <a:close/>
                </a:path>
              </a:pathLst>
            </a:custGeom>
            <a:solidFill>
              <a:srgbClr val="FFFFFF">
                <a:alpha val="61997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7" name="object 17"/>
            <p:cNvSpPr/>
            <p:nvPr/>
          </p:nvSpPr>
          <p:spPr>
            <a:xfrm>
              <a:off x="774421" y="3751766"/>
              <a:ext cx="316865" cy="266700"/>
            </a:xfrm>
            <a:custGeom>
              <a:avLst/>
              <a:gdLst/>
              <a:ahLst/>
              <a:cxnLst/>
              <a:rect l="l" t="t" r="r" b="b"/>
              <a:pathLst>
                <a:path w="316865" h="266700">
                  <a:moveTo>
                    <a:pt x="0" y="131305"/>
                  </a:moveTo>
                  <a:lnTo>
                    <a:pt x="108216" y="266369"/>
                  </a:lnTo>
                  <a:lnTo>
                    <a:pt x="316318" y="0"/>
                  </a:lnTo>
                </a:path>
              </a:pathLst>
            </a:custGeom>
            <a:ln w="38100">
              <a:solidFill>
                <a:srgbClr val="C1272C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8" name="object 18"/>
          <p:cNvGrpSpPr/>
          <p:nvPr/>
        </p:nvGrpSpPr>
        <p:grpSpPr>
          <a:xfrm>
            <a:off x="715976" y="4253416"/>
            <a:ext cx="394335" cy="382270"/>
            <a:chOff x="715976" y="4253416"/>
            <a:chExt cx="394335" cy="382270"/>
          </a:xfrm>
        </p:grpSpPr>
        <p:sp>
          <p:nvSpPr>
            <p:cNvPr id="19" name="object 19"/>
            <p:cNvSpPr/>
            <p:nvPr/>
          </p:nvSpPr>
          <p:spPr>
            <a:xfrm>
              <a:off x="715976" y="4277221"/>
              <a:ext cx="358775" cy="358775"/>
            </a:xfrm>
            <a:custGeom>
              <a:avLst/>
              <a:gdLst/>
              <a:ahLst/>
              <a:cxnLst/>
              <a:rect l="l" t="t" r="r" b="b"/>
              <a:pathLst>
                <a:path w="358775" h="358775">
                  <a:moveTo>
                    <a:pt x="179146" y="0"/>
                  </a:moveTo>
                  <a:lnTo>
                    <a:pt x="131519" y="6398"/>
                  </a:lnTo>
                  <a:lnTo>
                    <a:pt x="88725" y="24457"/>
                  </a:lnTo>
                  <a:lnTo>
                    <a:pt x="52468" y="52468"/>
                  </a:lnTo>
                  <a:lnTo>
                    <a:pt x="24457" y="88725"/>
                  </a:lnTo>
                  <a:lnTo>
                    <a:pt x="6398" y="131519"/>
                  </a:lnTo>
                  <a:lnTo>
                    <a:pt x="0" y="179146"/>
                  </a:lnTo>
                  <a:lnTo>
                    <a:pt x="6398" y="226772"/>
                  </a:lnTo>
                  <a:lnTo>
                    <a:pt x="24457" y="269567"/>
                  </a:lnTo>
                  <a:lnTo>
                    <a:pt x="52468" y="305823"/>
                  </a:lnTo>
                  <a:lnTo>
                    <a:pt x="88725" y="333835"/>
                  </a:lnTo>
                  <a:lnTo>
                    <a:pt x="131519" y="351893"/>
                  </a:lnTo>
                  <a:lnTo>
                    <a:pt x="179146" y="358292"/>
                  </a:lnTo>
                  <a:lnTo>
                    <a:pt x="226772" y="351893"/>
                  </a:lnTo>
                  <a:lnTo>
                    <a:pt x="269567" y="333835"/>
                  </a:lnTo>
                  <a:lnTo>
                    <a:pt x="305823" y="305823"/>
                  </a:lnTo>
                  <a:lnTo>
                    <a:pt x="333835" y="269567"/>
                  </a:lnTo>
                  <a:lnTo>
                    <a:pt x="351893" y="226772"/>
                  </a:lnTo>
                  <a:lnTo>
                    <a:pt x="358292" y="179146"/>
                  </a:lnTo>
                  <a:lnTo>
                    <a:pt x="351893" y="131519"/>
                  </a:lnTo>
                  <a:lnTo>
                    <a:pt x="333835" y="88725"/>
                  </a:lnTo>
                  <a:lnTo>
                    <a:pt x="305823" y="52468"/>
                  </a:lnTo>
                  <a:lnTo>
                    <a:pt x="269567" y="24457"/>
                  </a:lnTo>
                  <a:lnTo>
                    <a:pt x="226772" y="6398"/>
                  </a:lnTo>
                  <a:lnTo>
                    <a:pt x="179146" y="0"/>
                  </a:lnTo>
                  <a:close/>
                </a:path>
              </a:pathLst>
            </a:custGeom>
            <a:solidFill>
              <a:srgbClr val="FFFFFF">
                <a:alpha val="61997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0" name="object 20"/>
            <p:cNvSpPr/>
            <p:nvPr/>
          </p:nvSpPr>
          <p:spPr>
            <a:xfrm>
              <a:off x="774421" y="4272466"/>
              <a:ext cx="316865" cy="266700"/>
            </a:xfrm>
            <a:custGeom>
              <a:avLst/>
              <a:gdLst/>
              <a:ahLst/>
              <a:cxnLst/>
              <a:rect l="l" t="t" r="r" b="b"/>
              <a:pathLst>
                <a:path w="316865" h="266700">
                  <a:moveTo>
                    <a:pt x="0" y="131305"/>
                  </a:moveTo>
                  <a:lnTo>
                    <a:pt x="108216" y="266369"/>
                  </a:lnTo>
                  <a:lnTo>
                    <a:pt x="316318" y="0"/>
                  </a:lnTo>
                </a:path>
              </a:pathLst>
            </a:custGeom>
            <a:ln w="38100">
              <a:solidFill>
                <a:srgbClr val="C1272C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21" name="object 21"/>
          <p:cNvSpPr/>
          <p:nvPr/>
        </p:nvSpPr>
        <p:spPr>
          <a:xfrm>
            <a:off x="564730" y="377634"/>
            <a:ext cx="430530" cy="430530"/>
          </a:xfrm>
          <a:custGeom>
            <a:avLst/>
            <a:gdLst/>
            <a:ahLst/>
            <a:cxnLst/>
            <a:rect l="l" t="t" r="r" b="b"/>
            <a:pathLst>
              <a:path w="430530" h="430530">
                <a:moveTo>
                  <a:pt x="166738" y="277380"/>
                </a:moveTo>
                <a:close/>
              </a:path>
              <a:path w="430530" h="430530">
                <a:moveTo>
                  <a:pt x="263499" y="277380"/>
                </a:moveTo>
                <a:close/>
              </a:path>
              <a:path w="430530" h="430530">
                <a:moveTo>
                  <a:pt x="390550" y="293890"/>
                </a:moveTo>
                <a:lnTo>
                  <a:pt x="383489" y="250710"/>
                </a:lnTo>
                <a:lnTo>
                  <a:pt x="383082" y="189750"/>
                </a:lnTo>
                <a:lnTo>
                  <a:pt x="381914" y="170700"/>
                </a:lnTo>
                <a:lnTo>
                  <a:pt x="357974" y="121170"/>
                </a:lnTo>
                <a:lnTo>
                  <a:pt x="316992" y="107200"/>
                </a:lnTo>
                <a:lnTo>
                  <a:pt x="308673" y="107200"/>
                </a:lnTo>
                <a:lnTo>
                  <a:pt x="301472" y="112280"/>
                </a:lnTo>
                <a:lnTo>
                  <a:pt x="295122" y="118630"/>
                </a:lnTo>
                <a:lnTo>
                  <a:pt x="291185" y="127520"/>
                </a:lnTo>
                <a:lnTo>
                  <a:pt x="290169" y="136410"/>
                </a:lnTo>
                <a:lnTo>
                  <a:pt x="292608" y="146570"/>
                </a:lnTo>
                <a:lnTo>
                  <a:pt x="292785" y="146570"/>
                </a:lnTo>
                <a:lnTo>
                  <a:pt x="292925" y="147840"/>
                </a:lnTo>
                <a:lnTo>
                  <a:pt x="295148" y="151650"/>
                </a:lnTo>
                <a:lnTo>
                  <a:pt x="294360" y="154190"/>
                </a:lnTo>
                <a:lnTo>
                  <a:pt x="287147" y="161810"/>
                </a:lnTo>
                <a:lnTo>
                  <a:pt x="281724" y="164350"/>
                </a:lnTo>
                <a:lnTo>
                  <a:pt x="271081" y="165620"/>
                </a:lnTo>
                <a:lnTo>
                  <a:pt x="267677" y="164350"/>
                </a:lnTo>
                <a:lnTo>
                  <a:pt x="264947" y="160540"/>
                </a:lnTo>
                <a:lnTo>
                  <a:pt x="260616" y="155460"/>
                </a:lnTo>
                <a:lnTo>
                  <a:pt x="257098" y="150380"/>
                </a:lnTo>
                <a:lnTo>
                  <a:pt x="254482" y="144030"/>
                </a:lnTo>
                <a:lnTo>
                  <a:pt x="252907" y="137680"/>
                </a:lnTo>
                <a:lnTo>
                  <a:pt x="252691" y="135140"/>
                </a:lnTo>
                <a:lnTo>
                  <a:pt x="252044" y="127520"/>
                </a:lnTo>
                <a:lnTo>
                  <a:pt x="280098" y="95770"/>
                </a:lnTo>
                <a:lnTo>
                  <a:pt x="285216" y="85610"/>
                </a:lnTo>
                <a:lnTo>
                  <a:pt x="299885" y="89420"/>
                </a:lnTo>
                <a:lnTo>
                  <a:pt x="303568" y="90690"/>
                </a:lnTo>
                <a:lnTo>
                  <a:pt x="304850" y="91960"/>
                </a:lnTo>
                <a:lnTo>
                  <a:pt x="305777" y="93230"/>
                </a:lnTo>
                <a:lnTo>
                  <a:pt x="310603" y="85610"/>
                </a:lnTo>
                <a:lnTo>
                  <a:pt x="312216" y="83070"/>
                </a:lnTo>
                <a:lnTo>
                  <a:pt x="300075" y="75450"/>
                </a:lnTo>
                <a:lnTo>
                  <a:pt x="286499" y="74180"/>
                </a:lnTo>
                <a:lnTo>
                  <a:pt x="284543" y="69100"/>
                </a:lnTo>
                <a:lnTo>
                  <a:pt x="278828" y="66560"/>
                </a:lnTo>
                <a:lnTo>
                  <a:pt x="269532" y="65290"/>
                </a:lnTo>
                <a:lnTo>
                  <a:pt x="256844" y="66560"/>
                </a:lnTo>
                <a:lnTo>
                  <a:pt x="242722" y="66560"/>
                </a:lnTo>
                <a:lnTo>
                  <a:pt x="234175" y="65290"/>
                </a:lnTo>
                <a:lnTo>
                  <a:pt x="229946" y="62750"/>
                </a:lnTo>
                <a:lnTo>
                  <a:pt x="228815" y="61480"/>
                </a:lnTo>
                <a:lnTo>
                  <a:pt x="227850" y="71640"/>
                </a:lnTo>
                <a:lnTo>
                  <a:pt x="236296" y="77990"/>
                </a:lnTo>
                <a:lnTo>
                  <a:pt x="238988" y="79260"/>
                </a:lnTo>
                <a:lnTo>
                  <a:pt x="231965" y="88150"/>
                </a:lnTo>
                <a:lnTo>
                  <a:pt x="224840" y="100850"/>
                </a:lnTo>
                <a:lnTo>
                  <a:pt x="218821" y="116090"/>
                </a:lnTo>
                <a:lnTo>
                  <a:pt x="215087" y="135140"/>
                </a:lnTo>
                <a:lnTo>
                  <a:pt x="211340" y="116090"/>
                </a:lnTo>
                <a:lnTo>
                  <a:pt x="205320" y="100850"/>
                </a:lnTo>
                <a:lnTo>
                  <a:pt x="198196" y="88150"/>
                </a:lnTo>
                <a:lnTo>
                  <a:pt x="196189" y="85610"/>
                </a:lnTo>
                <a:lnTo>
                  <a:pt x="191185" y="79260"/>
                </a:lnTo>
                <a:lnTo>
                  <a:pt x="193878" y="77990"/>
                </a:lnTo>
                <a:lnTo>
                  <a:pt x="202323" y="71640"/>
                </a:lnTo>
                <a:lnTo>
                  <a:pt x="202082" y="69100"/>
                </a:lnTo>
                <a:lnTo>
                  <a:pt x="201358" y="61480"/>
                </a:lnTo>
                <a:lnTo>
                  <a:pt x="198132" y="66560"/>
                </a:lnTo>
                <a:lnTo>
                  <a:pt x="194132" y="69100"/>
                </a:lnTo>
                <a:lnTo>
                  <a:pt x="186740" y="67830"/>
                </a:lnTo>
                <a:lnTo>
                  <a:pt x="160642" y="65290"/>
                </a:lnTo>
                <a:lnTo>
                  <a:pt x="151333" y="66560"/>
                </a:lnTo>
                <a:lnTo>
                  <a:pt x="145618" y="69100"/>
                </a:lnTo>
                <a:lnTo>
                  <a:pt x="143675" y="74180"/>
                </a:lnTo>
                <a:lnTo>
                  <a:pt x="130098" y="75450"/>
                </a:lnTo>
                <a:lnTo>
                  <a:pt x="117957" y="83070"/>
                </a:lnTo>
                <a:lnTo>
                  <a:pt x="124396" y="93230"/>
                </a:lnTo>
                <a:lnTo>
                  <a:pt x="125323" y="91960"/>
                </a:lnTo>
                <a:lnTo>
                  <a:pt x="126606" y="90690"/>
                </a:lnTo>
                <a:lnTo>
                  <a:pt x="130289" y="89420"/>
                </a:lnTo>
                <a:lnTo>
                  <a:pt x="144957" y="85610"/>
                </a:lnTo>
                <a:lnTo>
                  <a:pt x="150075" y="95770"/>
                </a:lnTo>
                <a:lnTo>
                  <a:pt x="158102" y="97040"/>
                </a:lnTo>
                <a:lnTo>
                  <a:pt x="178231" y="127520"/>
                </a:lnTo>
                <a:lnTo>
                  <a:pt x="177266" y="137680"/>
                </a:lnTo>
                <a:lnTo>
                  <a:pt x="175615" y="144030"/>
                </a:lnTo>
                <a:lnTo>
                  <a:pt x="173012" y="150380"/>
                </a:lnTo>
                <a:lnTo>
                  <a:pt x="169532" y="155460"/>
                </a:lnTo>
                <a:lnTo>
                  <a:pt x="165227" y="160540"/>
                </a:lnTo>
                <a:lnTo>
                  <a:pt x="162496" y="164350"/>
                </a:lnTo>
                <a:lnTo>
                  <a:pt x="159092" y="165620"/>
                </a:lnTo>
                <a:lnTo>
                  <a:pt x="148450" y="164350"/>
                </a:lnTo>
                <a:lnTo>
                  <a:pt x="143027" y="161810"/>
                </a:lnTo>
                <a:lnTo>
                  <a:pt x="135813" y="154190"/>
                </a:lnTo>
                <a:lnTo>
                  <a:pt x="135026" y="151650"/>
                </a:lnTo>
                <a:lnTo>
                  <a:pt x="137248" y="147840"/>
                </a:lnTo>
                <a:lnTo>
                  <a:pt x="137388" y="146570"/>
                </a:lnTo>
                <a:lnTo>
                  <a:pt x="137566" y="146570"/>
                </a:lnTo>
                <a:lnTo>
                  <a:pt x="139992" y="136410"/>
                </a:lnTo>
                <a:lnTo>
                  <a:pt x="138976" y="127520"/>
                </a:lnTo>
                <a:lnTo>
                  <a:pt x="135039" y="118630"/>
                </a:lnTo>
                <a:lnTo>
                  <a:pt x="128701" y="112280"/>
                </a:lnTo>
                <a:lnTo>
                  <a:pt x="121500" y="107200"/>
                </a:lnTo>
                <a:lnTo>
                  <a:pt x="113182" y="107200"/>
                </a:lnTo>
                <a:lnTo>
                  <a:pt x="72199" y="121170"/>
                </a:lnTo>
                <a:lnTo>
                  <a:pt x="48247" y="170700"/>
                </a:lnTo>
                <a:lnTo>
                  <a:pt x="46990" y="218960"/>
                </a:lnTo>
                <a:lnTo>
                  <a:pt x="46913" y="229120"/>
                </a:lnTo>
                <a:lnTo>
                  <a:pt x="46380" y="267220"/>
                </a:lnTo>
                <a:lnTo>
                  <a:pt x="39624" y="293890"/>
                </a:lnTo>
                <a:lnTo>
                  <a:pt x="46316" y="293890"/>
                </a:lnTo>
                <a:lnTo>
                  <a:pt x="58102" y="291350"/>
                </a:lnTo>
                <a:lnTo>
                  <a:pt x="70535" y="285000"/>
                </a:lnTo>
                <a:lnTo>
                  <a:pt x="79171" y="278650"/>
                </a:lnTo>
                <a:lnTo>
                  <a:pt x="81330" y="278650"/>
                </a:lnTo>
                <a:lnTo>
                  <a:pt x="91325" y="272300"/>
                </a:lnTo>
                <a:lnTo>
                  <a:pt x="96507" y="264680"/>
                </a:lnTo>
                <a:lnTo>
                  <a:pt x="98501" y="257060"/>
                </a:lnTo>
                <a:lnTo>
                  <a:pt x="98971" y="250710"/>
                </a:lnTo>
                <a:lnTo>
                  <a:pt x="108229" y="248170"/>
                </a:lnTo>
                <a:lnTo>
                  <a:pt x="123190" y="218960"/>
                </a:lnTo>
                <a:lnTo>
                  <a:pt x="125145" y="224040"/>
                </a:lnTo>
                <a:lnTo>
                  <a:pt x="130390" y="227850"/>
                </a:lnTo>
                <a:lnTo>
                  <a:pt x="137934" y="226580"/>
                </a:lnTo>
                <a:lnTo>
                  <a:pt x="146786" y="221500"/>
                </a:lnTo>
                <a:lnTo>
                  <a:pt x="149237" y="227850"/>
                </a:lnTo>
                <a:lnTo>
                  <a:pt x="155219" y="230390"/>
                </a:lnTo>
                <a:lnTo>
                  <a:pt x="162598" y="229120"/>
                </a:lnTo>
                <a:lnTo>
                  <a:pt x="169265" y="224040"/>
                </a:lnTo>
                <a:lnTo>
                  <a:pt x="169913" y="226580"/>
                </a:lnTo>
                <a:lnTo>
                  <a:pt x="174066" y="232930"/>
                </a:lnTo>
                <a:lnTo>
                  <a:pt x="165493" y="234200"/>
                </a:lnTo>
                <a:lnTo>
                  <a:pt x="161620" y="236740"/>
                </a:lnTo>
                <a:lnTo>
                  <a:pt x="147002" y="269760"/>
                </a:lnTo>
                <a:lnTo>
                  <a:pt x="133921" y="282460"/>
                </a:lnTo>
                <a:lnTo>
                  <a:pt x="127203" y="288810"/>
                </a:lnTo>
                <a:lnTo>
                  <a:pt x="123837" y="291350"/>
                </a:lnTo>
                <a:lnTo>
                  <a:pt x="118198" y="286270"/>
                </a:lnTo>
                <a:lnTo>
                  <a:pt x="115379" y="283730"/>
                </a:lnTo>
                <a:lnTo>
                  <a:pt x="112623" y="282460"/>
                </a:lnTo>
                <a:lnTo>
                  <a:pt x="109855" y="281190"/>
                </a:lnTo>
                <a:lnTo>
                  <a:pt x="106857" y="281190"/>
                </a:lnTo>
                <a:lnTo>
                  <a:pt x="105968" y="282460"/>
                </a:lnTo>
                <a:lnTo>
                  <a:pt x="96050" y="277380"/>
                </a:lnTo>
                <a:lnTo>
                  <a:pt x="90551" y="285000"/>
                </a:lnTo>
                <a:lnTo>
                  <a:pt x="92722" y="288810"/>
                </a:lnTo>
                <a:lnTo>
                  <a:pt x="95034" y="286270"/>
                </a:lnTo>
                <a:lnTo>
                  <a:pt x="98793" y="286270"/>
                </a:lnTo>
                <a:lnTo>
                  <a:pt x="101053" y="288810"/>
                </a:lnTo>
                <a:lnTo>
                  <a:pt x="87655" y="291350"/>
                </a:lnTo>
                <a:lnTo>
                  <a:pt x="90766" y="301510"/>
                </a:lnTo>
                <a:lnTo>
                  <a:pt x="94386" y="302780"/>
                </a:lnTo>
                <a:lnTo>
                  <a:pt x="94386" y="300240"/>
                </a:lnTo>
                <a:lnTo>
                  <a:pt x="95275" y="296430"/>
                </a:lnTo>
                <a:lnTo>
                  <a:pt x="99491" y="296430"/>
                </a:lnTo>
                <a:lnTo>
                  <a:pt x="99275" y="301510"/>
                </a:lnTo>
                <a:lnTo>
                  <a:pt x="102196" y="301510"/>
                </a:lnTo>
                <a:lnTo>
                  <a:pt x="111620" y="302780"/>
                </a:lnTo>
                <a:lnTo>
                  <a:pt x="122720" y="302780"/>
                </a:lnTo>
                <a:lnTo>
                  <a:pt x="128041" y="307860"/>
                </a:lnTo>
                <a:lnTo>
                  <a:pt x="127114" y="312940"/>
                </a:lnTo>
                <a:lnTo>
                  <a:pt x="130924" y="316750"/>
                </a:lnTo>
                <a:lnTo>
                  <a:pt x="133718" y="316750"/>
                </a:lnTo>
                <a:lnTo>
                  <a:pt x="134048" y="318020"/>
                </a:lnTo>
                <a:lnTo>
                  <a:pt x="133438" y="320560"/>
                </a:lnTo>
                <a:lnTo>
                  <a:pt x="130873" y="323100"/>
                </a:lnTo>
                <a:lnTo>
                  <a:pt x="137502" y="323100"/>
                </a:lnTo>
                <a:lnTo>
                  <a:pt x="142328" y="319290"/>
                </a:lnTo>
                <a:lnTo>
                  <a:pt x="144449" y="315480"/>
                </a:lnTo>
                <a:lnTo>
                  <a:pt x="142963" y="311670"/>
                </a:lnTo>
                <a:lnTo>
                  <a:pt x="134213" y="302780"/>
                </a:lnTo>
                <a:lnTo>
                  <a:pt x="133870" y="300240"/>
                </a:lnTo>
                <a:lnTo>
                  <a:pt x="133438" y="297700"/>
                </a:lnTo>
                <a:lnTo>
                  <a:pt x="134480" y="296430"/>
                </a:lnTo>
                <a:lnTo>
                  <a:pt x="136563" y="293890"/>
                </a:lnTo>
                <a:lnTo>
                  <a:pt x="139280" y="291350"/>
                </a:lnTo>
                <a:lnTo>
                  <a:pt x="143383" y="287540"/>
                </a:lnTo>
                <a:lnTo>
                  <a:pt x="148386" y="283730"/>
                </a:lnTo>
                <a:lnTo>
                  <a:pt x="154762" y="278650"/>
                </a:lnTo>
                <a:lnTo>
                  <a:pt x="156451" y="278650"/>
                </a:lnTo>
                <a:lnTo>
                  <a:pt x="159448" y="276110"/>
                </a:lnTo>
                <a:lnTo>
                  <a:pt x="161315" y="276110"/>
                </a:lnTo>
                <a:lnTo>
                  <a:pt x="166687" y="277368"/>
                </a:lnTo>
                <a:lnTo>
                  <a:pt x="168821" y="276110"/>
                </a:lnTo>
                <a:lnTo>
                  <a:pt x="170980" y="274840"/>
                </a:lnTo>
                <a:lnTo>
                  <a:pt x="175831" y="272300"/>
                </a:lnTo>
                <a:lnTo>
                  <a:pt x="182562" y="269760"/>
                </a:lnTo>
                <a:lnTo>
                  <a:pt x="191579" y="267220"/>
                </a:lnTo>
                <a:lnTo>
                  <a:pt x="190652" y="268490"/>
                </a:lnTo>
                <a:lnTo>
                  <a:pt x="190017" y="268490"/>
                </a:lnTo>
                <a:lnTo>
                  <a:pt x="188760" y="271030"/>
                </a:lnTo>
                <a:lnTo>
                  <a:pt x="188252" y="272300"/>
                </a:lnTo>
                <a:lnTo>
                  <a:pt x="186575" y="276110"/>
                </a:lnTo>
                <a:lnTo>
                  <a:pt x="185889" y="277380"/>
                </a:lnTo>
                <a:lnTo>
                  <a:pt x="165227" y="326910"/>
                </a:lnTo>
                <a:lnTo>
                  <a:pt x="155676" y="348500"/>
                </a:lnTo>
                <a:lnTo>
                  <a:pt x="158292" y="354850"/>
                </a:lnTo>
                <a:lnTo>
                  <a:pt x="170649" y="361200"/>
                </a:lnTo>
                <a:lnTo>
                  <a:pt x="176580" y="359930"/>
                </a:lnTo>
                <a:lnTo>
                  <a:pt x="180073" y="354850"/>
                </a:lnTo>
                <a:lnTo>
                  <a:pt x="179070" y="357390"/>
                </a:lnTo>
                <a:lnTo>
                  <a:pt x="178600" y="361200"/>
                </a:lnTo>
                <a:lnTo>
                  <a:pt x="180022" y="363740"/>
                </a:lnTo>
                <a:lnTo>
                  <a:pt x="181406" y="366280"/>
                </a:lnTo>
                <a:lnTo>
                  <a:pt x="183667" y="368820"/>
                </a:lnTo>
                <a:lnTo>
                  <a:pt x="186626" y="370090"/>
                </a:lnTo>
                <a:lnTo>
                  <a:pt x="189471" y="371360"/>
                </a:lnTo>
                <a:lnTo>
                  <a:pt x="192849" y="371360"/>
                </a:lnTo>
                <a:lnTo>
                  <a:pt x="199136" y="370090"/>
                </a:lnTo>
                <a:lnTo>
                  <a:pt x="201244" y="368820"/>
                </a:lnTo>
                <a:lnTo>
                  <a:pt x="202869" y="365010"/>
                </a:lnTo>
                <a:lnTo>
                  <a:pt x="203136" y="372630"/>
                </a:lnTo>
                <a:lnTo>
                  <a:pt x="207645" y="376440"/>
                </a:lnTo>
                <a:lnTo>
                  <a:pt x="222529" y="376440"/>
                </a:lnTo>
                <a:lnTo>
                  <a:pt x="227037" y="372630"/>
                </a:lnTo>
                <a:lnTo>
                  <a:pt x="227304" y="365010"/>
                </a:lnTo>
                <a:lnTo>
                  <a:pt x="228930" y="368820"/>
                </a:lnTo>
                <a:lnTo>
                  <a:pt x="231038" y="370090"/>
                </a:lnTo>
                <a:lnTo>
                  <a:pt x="237324" y="371360"/>
                </a:lnTo>
                <a:lnTo>
                  <a:pt x="240703" y="371360"/>
                </a:lnTo>
                <a:lnTo>
                  <a:pt x="243547" y="370090"/>
                </a:lnTo>
                <a:lnTo>
                  <a:pt x="246507" y="368820"/>
                </a:lnTo>
                <a:lnTo>
                  <a:pt x="248767" y="366280"/>
                </a:lnTo>
                <a:lnTo>
                  <a:pt x="249453" y="365010"/>
                </a:lnTo>
                <a:lnTo>
                  <a:pt x="251574" y="361200"/>
                </a:lnTo>
                <a:lnTo>
                  <a:pt x="251104" y="357390"/>
                </a:lnTo>
                <a:lnTo>
                  <a:pt x="250101" y="354850"/>
                </a:lnTo>
                <a:lnTo>
                  <a:pt x="253593" y="359930"/>
                </a:lnTo>
                <a:lnTo>
                  <a:pt x="259524" y="361200"/>
                </a:lnTo>
                <a:lnTo>
                  <a:pt x="271881" y="354850"/>
                </a:lnTo>
                <a:lnTo>
                  <a:pt x="274497" y="348500"/>
                </a:lnTo>
                <a:lnTo>
                  <a:pt x="244271" y="277368"/>
                </a:lnTo>
                <a:lnTo>
                  <a:pt x="243598" y="276110"/>
                </a:lnTo>
                <a:lnTo>
                  <a:pt x="241922" y="272300"/>
                </a:lnTo>
                <a:lnTo>
                  <a:pt x="241414" y="271030"/>
                </a:lnTo>
                <a:lnTo>
                  <a:pt x="240157" y="268490"/>
                </a:lnTo>
                <a:lnTo>
                  <a:pt x="239522" y="268490"/>
                </a:lnTo>
                <a:lnTo>
                  <a:pt x="238594" y="267220"/>
                </a:lnTo>
                <a:lnTo>
                  <a:pt x="247599" y="269760"/>
                </a:lnTo>
                <a:lnTo>
                  <a:pt x="254330" y="272300"/>
                </a:lnTo>
                <a:lnTo>
                  <a:pt x="259181" y="274840"/>
                </a:lnTo>
                <a:lnTo>
                  <a:pt x="263474" y="277368"/>
                </a:lnTo>
                <a:lnTo>
                  <a:pt x="268859" y="276110"/>
                </a:lnTo>
                <a:lnTo>
                  <a:pt x="270725" y="276110"/>
                </a:lnTo>
                <a:lnTo>
                  <a:pt x="273723" y="278650"/>
                </a:lnTo>
                <a:lnTo>
                  <a:pt x="275412" y="278650"/>
                </a:lnTo>
                <a:lnTo>
                  <a:pt x="281787" y="283730"/>
                </a:lnTo>
                <a:lnTo>
                  <a:pt x="286791" y="287540"/>
                </a:lnTo>
                <a:lnTo>
                  <a:pt x="293611" y="293890"/>
                </a:lnTo>
                <a:lnTo>
                  <a:pt x="296735" y="297700"/>
                </a:lnTo>
                <a:lnTo>
                  <a:pt x="296303" y="300240"/>
                </a:lnTo>
                <a:lnTo>
                  <a:pt x="295960" y="302780"/>
                </a:lnTo>
                <a:lnTo>
                  <a:pt x="287210" y="311670"/>
                </a:lnTo>
                <a:lnTo>
                  <a:pt x="285724" y="315480"/>
                </a:lnTo>
                <a:lnTo>
                  <a:pt x="287845" y="319290"/>
                </a:lnTo>
                <a:lnTo>
                  <a:pt x="292671" y="323100"/>
                </a:lnTo>
                <a:lnTo>
                  <a:pt x="299300" y="323100"/>
                </a:lnTo>
                <a:lnTo>
                  <a:pt x="296735" y="320560"/>
                </a:lnTo>
                <a:lnTo>
                  <a:pt x="296125" y="318020"/>
                </a:lnTo>
                <a:lnTo>
                  <a:pt x="296456" y="316750"/>
                </a:lnTo>
                <a:lnTo>
                  <a:pt x="299250" y="316750"/>
                </a:lnTo>
                <a:lnTo>
                  <a:pt x="303060" y="312940"/>
                </a:lnTo>
                <a:lnTo>
                  <a:pt x="302133" y="307860"/>
                </a:lnTo>
                <a:lnTo>
                  <a:pt x="307454" y="302780"/>
                </a:lnTo>
                <a:lnTo>
                  <a:pt x="318554" y="302780"/>
                </a:lnTo>
                <a:lnTo>
                  <a:pt x="327977" y="301510"/>
                </a:lnTo>
                <a:lnTo>
                  <a:pt x="330898" y="301510"/>
                </a:lnTo>
                <a:lnTo>
                  <a:pt x="330682" y="296430"/>
                </a:lnTo>
                <a:lnTo>
                  <a:pt x="334899" y="296430"/>
                </a:lnTo>
                <a:lnTo>
                  <a:pt x="335788" y="300240"/>
                </a:lnTo>
                <a:lnTo>
                  <a:pt x="335788" y="302780"/>
                </a:lnTo>
                <a:lnTo>
                  <a:pt x="339407" y="301510"/>
                </a:lnTo>
                <a:lnTo>
                  <a:pt x="340956" y="296430"/>
                </a:lnTo>
                <a:lnTo>
                  <a:pt x="342519" y="291350"/>
                </a:lnTo>
                <a:lnTo>
                  <a:pt x="329120" y="288810"/>
                </a:lnTo>
                <a:lnTo>
                  <a:pt x="331381" y="286270"/>
                </a:lnTo>
                <a:lnTo>
                  <a:pt x="335140" y="286270"/>
                </a:lnTo>
                <a:lnTo>
                  <a:pt x="337451" y="288810"/>
                </a:lnTo>
                <a:lnTo>
                  <a:pt x="338899" y="286270"/>
                </a:lnTo>
                <a:lnTo>
                  <a:pt x="339623" y="285000"/>
                </a:lnTo>
                <a:lnTo>
                  <a:pt x="337781" y="282460"/>
                </a:lnTo>
                <a:lnTo>
                  <a:pt x="334124" y="277380"/>
                </a:lnTo>
                <a:lnTo>
                  <a:pt x="324205" y="282460"/>
                </a:lnTo>
                <a:lnTo>
                  <a:pt x="323303" y="281190"/>
                </a:lnTo>
                <a:lnTo>
                  <a:pt x="320306" y="281190"/>
                </a:lnTo>
                <a:lnTo>
                  <a:pt x="314782" y="283730"/>
                </a:lnTo>
                <a:lnTo>
                  <a:pt x="306336" y="291350"/>
                </a:lnTo>
                <a:lnTo>
                  <a:pt x="302971" y="288810"/>
                </a:lnTo>
                <a:lnTo>
                  <a:pt x="296252" y="282460"/>
                </a:lnTo>
                <a:lnTo>
                  <a:pt x="289712" y="276110"/>
                </a:lnTo>
                <a:lnTo>
                  <a:pt x="283171" y="269760"/>
                </a:lnTo>
                <a:lnTo>
                  <a:pt x="283044" y="267220"/>
                </a:lnTo>
                <a:lnTo>
                  <a:pt x="282854" y="263410"/>
                </a:lnTo>
                <a:lnTo>
                  <a:pt x="281444" y="255790"/>
                </a:lnTo>
                <a:lnTo>
                  <a:pt x="256108" y="232930"/>
                </a:lnTo>
                <a:lnTo>
                  <a:pt x="260261" y="226580"/>
                </a:lnTo>
                <a:lnTo>
                  <a:pt x="260908" y="224040"/>
                </a:lnTo>
                <a:lnTo>
                  <a:pt x="267563" y="229120"/>
                </a:lnTo>
                <a:lnTo>
                  <a:pt x="274942" y="230390"/>
                </a:lnTo>
                <a:lnTo>
                  <a:pt x="280924" y="227850"/>
                </a:lnTo>
                <a:lnTo>
                  <a:pt x="282397" y="224040"/>
                </a:lnTo>
                <a:lnTo>
                  <a:pt x="283387" y="221500"/>
                </a:lnTo>
                <a:lnTo>
                  <a:pt x="292227" y="226580"/>
                </a:lnTo>
                <a:lnTo>
                  <a:pt x="299770" y="227850"/>
                </a:lnTo>
                <a:lnTo>
                  <a:pt x="305015" y="224040"/>
                </a:lnTo>
                <a:lnTo>
                  <a:pt x="305993" y="221500"/>
                </a:lnTo>
                <a:lnTo>
                  <a:pt x="306984" y="218960"/>
                </a:lnTo>
                <a:lnTo>
                  <a:pt x="331203" y="250710"/>
                </a:lnTo>
                <a:lnTo>
                  <a:pt x="331660" y="257060"/>
                </a:lnTo>
                <a:lnTo>
                  <a:pt x="333654" y="264680"/>
                </a:lnTo>
                <a:lnTo>
                  <a:pt x="338836" y="272300"/>
                </a:lnTo>
                <a:lnTo>
                  <a:pt x="348843" y="278650"/>
                </a:lnTo>
                <a:lnTo>
                  <a:pt x="351002" y="278650"/>
                </a:lnTo>
                <a:lnTo>
                  <a:pt x="359625" y="285000"/>
                </a:lnTo>
                <a:lnTo>
                  <a:pt x="372059" y="291350"/>
                </a:lnTo>
                <a:lnTo>
                  <a:pt x="383844" y="293890"/>
                </a:lnTo>
                <a:lnTo>
                  <a:pt x="390550" y="293890"/>
                </a:lnTo>
                <a:close/>
              </a:path>
              <a:path w="430530" h="430530">
                <a:moveTo>
                  <a:pt x="430237" y="215112"/>
                </a:moveTo>
                <a:lnTo>
                  <a:pt x="424548" y="165785"/>
                </a:lnTo>
                <a:lnTo>
                  <a:pt x="413613" y="135191"/>
                </a:lnTo>
                <a:lnTo>
                  <a:pt x="413613" y="215112"/>
                </a:lnTo>
                <a:lnTo>
                  <a:pt x="408368" y="260616"/>
                </a:lnTo>
                <a:lnTo>
                  <a:pt x="393433" y="302399"/>
                </a:lnTo>
                <a:lnTo>
                  <a:pt x="370001" y="339255"/>
                </a:lnTo>
                <a:lnTo>
                  <a:pt x="339255" y="369989"/>
                </a:lnTo>
                <a:lnTo>
                  <a:pt x="302387" y="393420"/>
                </a:lnTo>
                <a:lnTo>
                  <a:pt x="260604" y="408355"/>
                </a:lnTo>
                <a:lnTo>
                  <a:pt x="215087" y="413600"/>
                </a:lnTo>
                <a:lnTo>
                  <a:pt x="169545" y="408343"/>
                </a:lnTo>
                <a:lnTo>
                  <a:pt x="127800" y="393420"/>
                </a:lnTo>
                <a:lnTo>
                  <a:pt x="90944" y="369989"/>
                </a:lnTo>
                <a:lnTo>
                  <a:pt x="60210" y="339255"/>
                </a:lnTo>
                <a:lnTo>
                  <a:pt x="36791" y="302399"/>
                </a:lnTo>
                <a:lnTo>
                  <a:pt x="21856" y="260616"/>
                </a:lnTo>
                <a:lnTo>
                  <a:pt x="16624" y="215112"/>
                </a:lnTo>
                <a:lnTo>
                  <a:pt x="21856" y="169595"/>
                </a:lnTo>
                <a:lnTo>
                  <a:pt x="36791" y="127812"/>
                </a:lnTo>
                <a:lnTo>
                  <a:pt x="60210" y="90957"/>
                </a:lnTo>
                <a:lnTo>
                  <a:pt x="90944" y="60210"/>
                </a:lnTo>
                <a:lnTo>
                  <a:pt x="127800" y="36779"/>
                </a:lnTo>
                <a:lnTo>
                  <a:pt x="169570" y="21856"/>
                </a:lnTo>
                <a:lnTo>
                  <a:pt x="215087" y="16611"/>
                </a:lnTo>
                <a:lnTo>
                  <a:pt x="260642" y="21869"/>
                </a:lnTo>
                <a:lnTo>
                  <a:pt x="302387" y="36779"/>
                </a:lnTo>
                <a:lnTo>
                  <a:pt x="339255" y="60210"/>
                </a:lnTo>
                <a:lnTo>
                  <a:pt x="370001" y="90957"/>
                </a:lnTo>
                <a:lnTo>
                  <a:pt x="393433" y="127812"/>
                </a:lnTo>
                <a:lnTo>
                  <a:pt x="408368" y="169595"/>
                </a:lnTo>
                <a:lnTo>
                  <a:pt x="413613" y="215112"/>
                </a:lnTo>
                <a:lnTo>
                  <a:pt x="413613" y="135191"/>
                </a:lnTo>
                <a:lnTo>
                  <a:pt x="382968" y="80568"/>
                </a:lnTo>
                <a:lnTo>
                  <a:pt x="349656" y="47256"/>
                </a:lnTo>
                <a:lnTo>
                  <a:pt x="309676" y="21856"/>
                </a:lnTo>
                <a:lnTo>
                  <a:pt x="264426" y="5676"/>
                </a:lnTo>
                <a:lnTo>
                  <a:pt x="215087" y="0"/>
                </a:lnTo>
                <a:lnTo>
                  <a:pt x="165760" y="5676"/>
                </a:lnTo>
                <a:lnTo>
                  <a:pt x="120497" y="21869"/>
                </a:lnTo>
                <a:lnTo>
                  <a:pt x="80556" y="47256"/>
                </a:lnTo>
                <a:lnTo>
                  <a:pt x="47244" y="80568"/>
                </a:lnTo>
                <a:lnTo>
                  <a:pt x="21856" y="120510"/>
                </a:lnTo>
                <a:lnTo>
                  <a:pt x="5676" y="165785"/>
                </a:lnTo>
                <a:lnTo>
                  <a:pt x="0" y="215112"/>
                </a:lnTo>
                <a:lnTo>
                  <a:pt x="5676" y="264426"/>
                </a:lnTo>
                <a:lnTo>
                  <a:pt x="21856" y="309702"/>
                </a:lnTo>
                <a:lnTo>
                  <a:pt x="47244" y="349643"/>
                </a:lnTo>
                <a:lnTo>
                  <a:pt x="80556" y="382955"/>
                </a:lnTo>
                <a:lnTo>
                  <a:pt x="120523" y="408355"/>
                </a:lnTo>
                <a:lnTo>
                  <a:pt x="165760" y="424522"/>
                </a:lnTo>
                <a:lnTo>
                  <a:pt x="215087" y="430212"/>
                </a:lnTo>
                <a:lnTo>
                  <a:pt x="264426" y="424522"/>
                </a:lnTo>
                <a:lnTo>
                  <a:pt x="309714" y="408343"/>
                </a:lnTo>
                <a:lnTo>
                  <a:pt x="349656" y="382955"/>
                </a:lnTo>
                <a:lnTo>
                  <a:pt x="382968" y="349643"/>
                </a:lnTo>
                <a:lnTo>
                  <a:pt x="408368" y="309702"/>
                </a:lnTo>
                <a:lnTo>
                  <a:pt x="424548" y="264426"/>
                </a:lnTo>
                <a:lnTo>
                  <a:pt x="430237" y="2151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22" name="object 22"/>
          <p:cNvGrpSpPr/>
          <p:nvPr/>
        </p:nvGrpSpPr>
        <p:grpSpPr>
          <a:xfrm>
            <a:off x="1101526" y="506925"/>
            <a:ext cx="447675" cy="157480"/>
            <a:chOff x="1101526" y="506925"/>
            <a:chExt cx="447675" cy="157480"/>
          </a:xfrm>
        </p:grpSpPr>
        <p:pic>
          <p:nvPicPr>
            <p:cNvPr id="23" name="object 2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01526" y="506925"/>
              <a:ext cx="324025" cy="157191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54486" y="554008"/>
              <a:ext cx="94348" cy="107759"/>
            </a:xfrm>
            <a:prstGeom prst="rect">
              <a:avLst/>
            </a:prstGeom>
          </p:spPr>
        </p:pic>
      </p:grpSp>
      <p:grpSp>
        <p:nvGrpSpPr>
          <p:cNvPr id="25" name="object 25"/>
          <p:cNvGrpSpPr/>
          <p:nvPr/>
        </p:nvGrpSpPr>
        <p:grpSpPr>
          <a:xfrm>
            <a:off x="1621395" y="506933"/>
            <a:ext cx="10570845" cy="181610"/>
            <a:chOff x="1621395" y="506933"/>
            <a:chExt cx="10570845" cy="181610"/>
          </a:xfrm>
        </p:grpSpPr>
        <p:pic>
          <p:nvPicPr>
            <p:cNvPr id="26" name="object 2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621395" y="506933"/>
              <a:ext cx="427027" cy="157182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067779" y="554014"/>
              <a:ext cx="97358" cy="107759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188428" y="554014"/>
              <a:ext cx="97281" cy="107759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2313863" y="685079"/>
              <a:ext cx="12700" cy="0"/>
            </a:xfrm>
            <a:custGeom>
              <a:avLst/>
              <a:gdLst/>
              <a:ahLst/>
              <a:cxnLst/>
              <a:rect l="l" t="t" r="r" b="b"/>
              <a:pathLst>
                <a:path w="12700">
                  <a:moveTo>
                    <a:pt x="0" y="0"/>
                  </a:moveTo>
                  <a:lnTo>
                    <a:pt x="12700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0" name="object 30"/>
            <p:cNvSpPr/>
            <p:nvPr/>
          </p:nvSpPr>
          <p:spPr>
            <a:xfrm>
              <a:off x="2351909" y="685079"/>
              <a:ext cx="9821545" cy="0"/>
            </a:xfrm>
            <a:custGeom>
              <a:avLst/>
              <a:gdLst/>
              <a:ahLst/>
              <a:cxnLst/>
              <a:rect l="l" t="t" r="r" b="b"/>
              <a:pathLst>
                <a:path w="9821545">
                  <a:moveTo>
                    <a:pt x="0" y="0"/>
                  </a:moveTo>
                  <a:lnTo>
                    <a:pt x="9821011" y="0"/>
                  </a:lnTo>
                </a:path>
              </a:pathLst>
            </a:custGeom>
            <a:ln w="6350">
              <a:solidFill>
                <a:srgbClr val="FFFFFF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1" name="object 31"/>
            <p:cNvSpPr/>
            <p:nvPr/>
          </p:nvSpPr>
          <p:spPr>
            <a:xfrm>
              <a:off x="12185587" y="681904"/>
              <a:ext cx="6985" cy="6350"/>
            </a:xfrm>
            <a:custGeom>
              <a:avLst/>
              <a:gdLst/>
              <a:ahLst/>
              <a:cxnLst/>
              <a:rect l="l" t="t" r="r" b="b"/>
              <a:pathLst>
                <a:path w="6984" h="6350">
                  <a:moveTo>
                    <a:pt x="0" y="6350"/>
                  </a:moveTo>
                  <a:lnTo>
                    <a:pt x="6412" y="6350"/>
                  </a:lnTo>
                  <a:lnTo>
                    <a:pt x="6412" y="0"/>
                  </a:lnTo>
                  <a:lnTo>
                    <a:pt x="0" y="0"/>
                  </a:lnTo>
                  <a:lnTo>
                    <a:pt x="0" y="63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CEBC38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2769" rIns="0" bIns="0" rtlCol="0">
            <a:spAutoFit/>
          </a:bodyPr>
          <a:lstStyle/>
          <a:p>
            <a:pPr marL="55244">
              <a:lnSpc>
                <a:spcPct val="100000"/>
              </a:lnSpc>
              <a:spcBef>
                <a:spcPts val="100"/>
              </a:spcBef>
            </a:pPr>
            <a:r>
              <a:rPr dirty="0"/>
              <a:t>ОБЩИЕ</a:t>
            </a:r>
            <a:r>
              <a:rPr spc="-35" dirty="0"/>
              <a:t> </a:t>
            </a:r>
            <a:r>
              <a:rPr spc="-20" dirty="0"/>
              <a:t>ПРАВИЛА</a:t>
            </a:r>
            <a:r>
              <a:rPr spc="-30" dirty="0"/>
              <a:t> </a:t>
            </a:r>
            <a:r>
              <a:rPr dirty="0"/>
              <a:t>ПОВЕДЕНИЯ</a:t>
            </a:r>
            <a:r>
              <a:rPr spc="-35" dirty="0"/>
              <a:t> </a:t>
            </a:r>
            <a:r>
              <a:rPr dirty="0"/>
              <a:t>С</a:t>
            </a:r>
            <a:r>
              <a:rPr spc="-30" dirty="0"/>
              <a:t> </a:t>
            </a:r>
            <a:r>
              <a:rPr spc="-10" dirty="0"/>
              <a:t>КИБЕРМОШЕННИКАМИ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005120" y="1987885"/>
            <a:ext cx="7894320" cy="2440305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12700" marR="5080">
              <a:lnSpc>
                <a:spcPts val="2200"/>
              </a:lnSpc>
              <a:spcBef>
                <a:spcPts val="439"/>
              </a:spcBef>
            </a:pPr>
            <a:r>
              <a:rPr sz="2100" dirty="0">
                <a:solidFill>
                  <a:srgbClr val="202124"/>
                </a:solidFill>
                <a:latin typeface="Arial"/>
                <a:cs typeface="Arial"/>
              </a:rPr>
              <a:t>Самостоятельно</a:t>
            </a:r>
            <a:r>
              <a:rPr sz="2100" spc="-6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202124"/>
                </a:solidFill>
                <a:latin typeface="Arial"/>
                <a:cs typeface="Arial"/>
              </a:rPr>
              <a:t>звоните</a:t>
            </a:r>
            <a:r>
              <a:rPr sz="2100" spc="-4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в</a:t>
            </a:r>
            <a:r>
              <a:rPr sz="1800" spc="-4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свой</a:t>
            </a:r>
            <a:r>
              <a:rPr sz="1800" spc="-4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банк</a:t>
            </a:r>
            <a:r>
              <a:rPr sz="1800" spc="-4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по</a:t>
            </a:r>
            <a:r>
              <a:rPr sz="1800" spc="-4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номеру</a:t>
            </a:r>
            <a:r>
              <a:rPr sz="1800" spc="-3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02124"/>
                </a:solidFill>
                <a:latin typeface="Arial"/>
                <a:cs typeface="Arial"/>
              </a:rPr>
              <a:t>телефона,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указанному</a:t>
            </a:r>
            <a:r>
              <a:rPr sz="1800" spc="-2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на</a:t>
            </a:r>
            <a:r>
              <a:rPr sz="1800" spc="-1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обратной</a:t>
            </a:r>
            <a:r>
              <a:rPr sz="1800" spc="-1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стороне</a:t>
            </a:r>
            <a:r>
              <a:rPr sz="1800" spc="-1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карты</a:t>
            </a:r>
            <a:r>
              <a:rPr sz="1800" spc="-1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или</a:t>
            </a:r>
            <a:r>
              <a:rPr sz="1800" spc="-1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на</a:t>
            </a:r>
            <a:r>
              <a:rPr sz="1800" spc="-1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официальном</a:t>
            </a:r>
            <a:r>
              <a:rPr sz="1800" spc="-1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сайте</a:t>
            </a:r>
            <a:r>
              <a:rPr sz="1800" spc="-10" dirty="0">
                <a:solidFill>
                  <a:srgbClr val="202124"/>
                </a:solidFill>
                <a:latin typeface="Arial"/>
                <a:cs typeface="Arial"/>
              </a:rPr>
              <a:t> банка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600" dirty="0">
              <a:latin typeface="Arial"/>
              <a:cs typeface="Arial"/>
            </a:endParaRPr>
          </a:p>
          <a:p>
            <a:pPr marL="12700" marR="455930" indent="-635">
              <a:lnSpc>
                <a:spcPts val="2200"/>
              </a:lnSpc>
              <a:spcBef>
                <a:spcPts val="5"/>
              </a:spcBef>
            </a:pPr>
            <a:r>
              <a:rPr sz="2100" spc="-10" dirty="0">
                <a:solidFill>
                  <a:srgbClr val="202124"/>
                </a:solidFill>
                <a:latin typeface="Arial"/>
                <a:cs typeface="Arial"/>
              </a:rPr>
              <a:t>Установите</a:t>
            </a:r>
            <a:r>
              <a:rPr sz="2100" spc="-1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100" spc="-10" dirty="0">
                <a:solidFill>
                  <a:srgbClr val="202124"/>
                </a:solidFill>
                <a:latin typeface="Arial"/>
                <a:cs typeface="Arial"/>
              </a:rPr>
              <a:t>двухфакторный</a:t>
            </a:r>
            <a:r>
              <a:rPr sz="2100" spc="-10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способ</a:t>
            </a:r>
            <a:r>
              <a:rPr sz="1800" spc="-1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аутентификации</a:t>
            </a:r>
            <a:r>
              <a:rPr sz="1800" spc="-1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–</a:t>
            </a:r>
            <a:r>
              <a:rPr sz="1800" spc="-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02124"/>
                </a:solidFill>
                <a:latin typeface="Arial"/>
                <a:cs typeface="Arial"/>
              </a:rPr>
              <a:t>например,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логин</a:t>
            </a:r>
            <a:r>
              <a:rPr sz="1800" spc="-4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и</a:t>
            </a:r>
            <a:r>
              <a:rPr sz="1800" spc="-2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пароль</a:t>
            </a:r>
            <a:r>
              <a:rPr sz="1800" spc="-2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+</a:t>
            </a:r>
            <a:r>
              <a:rPr sz="1800" spc="-2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подтверждающий</a:t>
            </a:r>
            <a:r>
              <a:rPr sz="1800" spc="-2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код</a:t>
            </a:r>
            <a:r>
              <a:rPr sz="1800" spc="-3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из</a:t>
            </a:r>
            <a:r>
              <a:rPr sz="1800" spc="-25" dirty="0">
                <a:solidFill>
                  <a:srgbClr val="202124"/>
                </a:solidFill>
                <a:latin typeface="Arial"/>
                <a:cs typeface="Arial"/>
              </a:rPr>
              <a:t> СМС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750" dirty="0">
              <a:latin typeface="Arial"/>
              <a:cs typeface="Arial"/>
            </a:endParaRPr>
          </a:p>
          <a:p>
            <a:pPr marL="31750" marR="831850" indent="-635">
              <a:lnSpc>
                <a:spcPct val="103200"/>
              </a:lnSpc>
            </a:pPr>
            <a:r>
              <a:rPr sz="2100" dirty="0">
                <a:solidFill>
                  <a:srgbClr val="202124"/>
                </a:solidFill>
                <a:latin typeface="Arial"/>
                <a:cs typeface="Arial"/>
              </a:rPr>
              <a:t>Официальные</a:t>
            </a:r>
            <a:r>
              <a:rPr sz="2100" spc="-1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202124"/>
                </a:solidFill>
                <a:latin typeface="Arial"/>
                <a:cs typeface="Arial"/>
              </a:rPr>
              <a:t>сайты</a:t>
            </a:r>
            <a:r>
              <a:rPr sz="2100" spc="-1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финансовых</a:t>
            </a:r>
            <a:r>
              <a:rPr sz="1800" spc="-1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организаций</a:t>
            </a:r>
            <a:r>
              <a:rPr sz="1800" spc="-1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в</a:t>
            </a:r>
            <a:r>
              <a:rPr sz="1800" spc="-10" dirty="0">
                <a:solidFill>
                  <a:srgbClr val="202124"/>
                </a:solidFill>
                <a:latin typeface="Arial"/>
                <a:cs typeface="Arial"/>
              </a:rPr>
              <a:t> поисковых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системах</a:t>
            </a:r>
            <a:r>
              <a:rPr sz="1800" spc="-3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(Яндекс,</a:t>
            </a:r>
            <a:r>
              <a:rPr sz="1800" spc="-2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Mail.ru)</a:t>
            </a:r>
            <a:r>
              <a:rPr sz="1800" spc="-2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помечены</a:t>
            </a:r>
            <a:r>
              <a:rPr sz="1800" spc="-2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цветным</a:t>
            </a:r>
            <a:r>
              <a:rPr sz="1800" spc="-2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кружком</a:t>
            </a:r>
            <a:r>
              <a:rPr sz="1800" spc="-2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с</a:t>
            </a:r>
            <a:r>
              <a:rPr sz="1800" spc="-2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02124"/>
                </a:solidFill>
                <a:latin typeface="Arial"/>
                <a:cs typeface="Arial"/>
              </a:rPr>
              <a:t>галочкой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18160" y="6127154"/>
            <a:ext cx="68567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Расскажите</a:t>
            </a:r>
            <a:r>
              <a:rPr sz="1800" spc="-4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эти</a:t>
            </a:r>
            <a:r>
              <a:rPr sz="1800" spc="-3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правила</a:t>
            </a:r>
            <a:r>
              <a:rPr sz="1800" spc="-3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поведения</a:t>
            </a:r>
            <a:r>
              <a:rPr sz="1800" spc="-4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своим</a:t>
            </a:r>
            <a:r>
              <a:rPr sz="1800" spc="-3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друзьям</a:t>
            </a:r>
            <a:r>
              <a:rPr sz="1800" spc="-3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и</a:t>
            </a:r>
            <a:r>
              <a:rPr sz="1800" spc="-3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02124"/>
                </a:solidFill>
                <a:latin typeface="Arial"/>
                <a:cs typeface="Arial"/>
              </a:rPr>
              <a:t>знакомым!</a:t>
            </a:r>
            <a:endParaRPr sz="1800" dirty="0">
              <a:latin typeface="Arial"/>
              <a:cs typeface="Arial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06774" y="4761994"/>
            <a:ext cx="9879501" cy="1117348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19097" y="1655601"/>
            <a:ext cx="956803" cy="103634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86650" y="3785679"/>
            <a:ext cx="785524" cy="785518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64326" y="2848103"/>
            <a:ext cx="813255" cy="650383"/>
          </a:xfrm>
          <a:prstGeom prst="rect">
            <a:avLst/>
          </a:prstGeom>
        </p:spPr>
      </p:pic>
      <p:sp>
        <p:nvSpPr>
          <p:cNvPr id="11" name="object 11"/>
          <p:cNvSpPr/>
          <p:nvPr/>
        </p:nvSpPr>
        <p:spPr>
          <a:xfrm>
            <a:off x="564730" y="377634"/>
            <a:ext cx="430530" cy="430530"/>
          </a:xfrm>
          <a:custGeom>
            <a:avLst/>
            <a:gdLst/>
            <a:ahLst/>
            <a:cxnLst/>
            <a:rect l="l" t="t" r="r" b="b"/>
            <a:pathLst>
              <a:path w="430530" h="430530">
                <a:moveTo>
                  <a:pt x="166738" y="277380"/>
                </a:moveTo>
                <a:close/>
              </a:path>
              <a:path w="430530" h="430530">
                <a:moveTo>
                  <a:pt x="263499" y="277380"/>
                </a:moveTo>
                <a:close/>
              </a:path>
              <a:path w="430530" h="430530">
                <a:moveTo>
                  <a:pt x="390550" y="293890"/>
                </a:moveTo>
                <a:lnTo>
                  <a:pt x="383489" y="250710"/>
                </a:lnTo>
                <a:lnTo>
                  <a:pt x="383082" y="189750"/>
                </a:lnTo>
                <a:lnTo>
                  <a:pt x="381914" y="170700"/>
                </a:lnTo>
                <a:lnTo>
                  <a:pt x="357974" y="121170"/>
                </a:lnTo>
                <a:lnTo>
                  <a:pt x="316992" y="107200"/>
                </a:lnTo>
                <a:lnTo>
                  <a:pt x="308673" y="107200"/>
                </a:lnTo>
                <a:lnTo>
                  <a:pt x="301472" y="112280"/>
                </a:lnTo>
                <a:lnTo>
                  <a:pt x="295122" y="118630"/>
                </a:lnTo>
                <a:lnTo>
                  <a:pt x="291185" y="127520"/>
                </a:lnTo>
                <a:lnTo>
                  <a:pt x="290169" y="136410"/>
                </a:lnTo>
                <a:lnTo>
                  <a:pt x="292608" y="146570"/>
                </a:lnTo>
                <a:lnTo>
                  <a:pt x="292785" y="146570"/>
                </a:lnTo>
                <a:lnTo>
                  <a:pt x="292925" y="147840"/>
                </a:lnTo>
                <a:lnTo>
                  <a:pt x="295148" y="151650"/>
                </a:lnTo>
                <a:lnTo>
                  <a:pt x="294360" y="154190"/>
                </a:lnTo>
                <a:lnTo>
                  <a:pt x="287147" y="161810"/>
                </a:lnTo>
                <a:lnTo>
                  <a:pt x="281724" y="164350"/>
                </a:lnTo>
                <a:lnTo>
                  <a:pt x="271081" y="165620"/>
                </a:lnTo>
                <a:lnTo>
                  <a:pt x="267677" y="164350"/>
                </a:lnTo>
                <a:lnTo>
                  <a:pt x="264947" y="160540"/>
                </a:lnTo>
                <a:lnTo>
                  <a:pt x="260616" y="155460"/>
                </a:lnTo>
                <a:lnTo>
                  <a:pt x="257098" y="150380"/>
                </a:lnTo>
                <a:lnTo>
                  <a:pt x="254482" y="144030"/>
                </a:lnTo>
                <a:lnTo>
                  <a:pt x="252907" y="137680"/>
                </a:lnTo>
                <a:lnTo>
                  <a:pt x="252691" y="135140"/>
                </a:lnTo>
                <a:lnTo>
                  <a:pt x="252044" y="127520"/>
                </a:lnTo>
                <a:lnTo>
                  <a:pt x="280098" y="95770"/>
                </a:lnTo>
                <a:lnTo>
                  <a:pt x="285216" y="85610"/>
                </a:lnTo>
                <a:lnTo>
                  <a:pt x="299885" y="89420"/>
                </a:lnTo>
                <a:lnTo>
                  <a:pt x="303568" y="90690"/>
                </a:lnTo>
                <a:lnTo>
                  <a:pt x="304850" y="91960"/>
                </a:lnTo>
                <a:lnTo>
                  <a:pt x="305777" y="93230"/>
                </a:lnTo>
                <a:lnTo>
                  <a:pt x="310603" y="85610"/>
                </a:lnTo>
                <a:lnTo>
                  <a:pt x="312216" y="83070"/>
                </a:lnTo>
                <a:lnTo>
                  <a:pt x="300075" y="75450"/>
                </a:lnTo>
                <a:lnTo>
                  <a:pt x="286499" y="74180"/>
                </a:lnTo>
                <a:lnTo>
                  <a:pt x="284543" y="69100"/>
                </a:lnTo>
                <a:lnTo>
                  <a:pt x="278828" y="66560"/>
                </a:lnTo>
                <a:lnTo>
                  <a:pt x="269532" y="65290"/>
                </a:lnTo>
                <a:lnTo>
                  <a:pt x="256844" y="66560"/>
                </a:lnTo>
                <a:lnTo>
                  <a:pt x="242722" y="66560"/>
                </a:lnTo>
                <a:lnTo>
                  <a:pt x="234175" y="65290"/>
                </a:lnTo>
                <a:lnTo>
                  <a:pt x="229946" y="62750"/>
                </a:lnTo>
                <a:lnTo>
                  <a:pt x="228815" y="61480"/>
                </a:lnTo>
                <a:lnTo>
                  <a:pt x="227850" y="71640"/>
                </a:lnTo>
                <a:lnTo>
                  <a:pt x="236296" y="77990"/>
                </a:lnTo>
                <a:lnTo>
                  <a:pt x="238988" y="79260"/>
                </a:lnTo>
                <a:lnTo>
                  <a:pt x="231965" y="88150"/>
                </a:lnTo>
                <a:lnTo>
                  <a:pt x="224840" y="100850"/>
                </a:lnTo>
                <a:lnTo>
                  <a:pt x="218821" y="116090"/>
                </a:lnTo>
                <a:lnTo>
                  <a:pt x="215087" y="135140"/>
                </a:lnTo>
                <a:lnTo>
                  <a:pt x="211340" y="116090"/>
                </a:lnTo>
                <a:lnTo>
                  <a:pt x="205320" y="100850"/>
                </a:lnTo>
                <a:lnTo>
                  <a:pt x="198196" y="88150"/>
                </a:lnTo>
                <a:lnTo>
                  <a:pt x="196189" y="85610"/>
                </a:lnTo>
                <a:lnTo>
                  <a:pt x="191185" y="79260"/>
                </a:lnTo>
                <a:lnTo>
                  <a:pt x="193878" y="77990"/>
                </a:lnTo>
                <a:lnTo>
                  <a:pt x="202323" y="71640"/>
                </a:lnTo>
                <a:lnTo>
                  <a:pt x="202082" y="69100"/>
                </a:lnTo>
                <a:lnTo>
                  <a:pt x="201358" y="61480"/>
                </a:lnTo>
                <a:lnTo>
                  <a:pt x="198132" y="66560"/>
                </a:lnTo>
                <a:lnTo>
                  <a:pt x="194132" y="69100"/>
                </a:lnTo>
                <a:lnTo>
                  <a:pt x="186740" y="67830"/>
                </a:lnTo>
                <a:lnTo>
                  <a:pt x="160642" y="65290"/>
                </a:lnTo>
                <a:lnTo>
                  <a:pt x="151333" y="66560"/>
                </a:lnTo>
                <a:lnTo>
                  <a:pt x="145618" y="69100"/>
                </a:lnTo>
                <a:lnTo>
                  <a:pt x="143675" y="74180"/>
                </a:lnTo>
                <a:lnTo>
                  <a:pt x="130098" y="75450"/>
                </a:lnTo>
                <a:lnTo>
                  <a:pt x="117957" y="83070"/>
                </a:lnTo>
                <a:lnTo>
                  <a:pt x="124396" y="93230"/>
                </a:lnTo>
                <a:lnTo>
                  <a:pt x="125323" y="91960"/>
                </a:lnTo>
                <a:lnTo>
                  <a:pt x="126606" y="90690"/>
                </a:lnTo>
                <a:lnTo>
                  <a:pt x="130289" y="89420"/>
                </a:lnTo>
                <a:lnTo>
                  <a:pt x="144957" y="85610"/>
                </a:lnTo>
                <a:lnTo>
                  <a:pt x="150075" y="95770"/>
                </a:lnTo>
                <a:lnTo>
                  <a:pt x="158102" y="97040"/>
                </a:lnTo>
                <a:lnTo>
                  <a:pt x="178231" y="127520"/>
                </a:lnTo>
                <a:lnTo>
                  <a:pt x="177266" y="137680"/>
                </a:lnTo>
                <a:lnTo>
                  <a:pt x="175615" y="144030"/>
                </a:lnTo>
                <a:lnTo>
                  <a:pt x="173012" y="150380"/>
                </a:lnTo>
                <a:lnTo>
                  <a:pt x="169532" y="155460"/>
                </a:lnTo>
                <a:lnTo>
                  <a:pt x="165227" y="160540"/>
                </a:lnTo>
                <a:lnTo>
                  <a:pt x="162496" y="164350"/>
                </a:lnTo>
                <a:lnTo>
                  <a:pt x="159092" y="165620"/>
                </a:lnTo>
                <a:lnTo>
                  <a:pt x="148450" y="164350"/>
                </a:lnTo>
                <a:lnTo>
                  <a:pt x="143027" y="161810"/>
                </a:lnTo>
                <a:lnTo>
                  <a:pt x="135813" y="154190"/>
                </a:lnTo>
                <a:lnTo>
                  <a:pt x="135026" y="151650"/>
                </a:lnTo>
                <a:lnTo>
                  <a:pt x="137248" y="147840"/>
                </a:lnTo>
                <a:lnTo>
                  <a:pt x="137388" y="146570"/>
                </a:lnTo>
                <a:lnTo>
                  <a:pt x="137566" y="146570"/>
                </a:lnTo>
                <a:lnTo>
                  <a:pt x="139992" y="136410"/>
                </a:lnTo>
                <a:lnTo>
                  <a:pt x="138976" y="127520"/>
                </a:lnTo>
                <a:lnTo>
                  <a:pt x="135039" y="118630"/>
                </a:lnTo>
                <a:lnTo>
                  <a:pt x="128701" y="112280"/>
                </a:lnTo>
                <a:lnTo>
                  <a:pt x="121500" y="107200"/>
                </a:lnTo>
                <a:lnTo>
                  <a:pt x="113182" y="107200"/>
                </a:lnTo>
                <a:lnTo>
                  <a:pt x="72199" y="121170"/>
                </a:lnTo>
                <a:lnTo>
                  <a:pt x="48247" y="170700"/>
                </a:lnTo>
                <a:lnTo>
                  <a:pt x="46990" y="218960"/>
                </a:lnTo>
                <a:lnTo>
                  <a:pt x="46913" y="229120"/>
                </a:lnTo>
                <a:lnTo>
                  <a:pt x="46380" y="267220"/>
                </a:lnTo>
                <a:lnTo>
                  <a:pt x="39624" y="293890"/>
                </a:lnTo>
                <a:lnTo>
                  <a:pt x="46316" y="293890"/>
                </a:lnTo>
                <a:lnTo>
                  <a:pt x="58102" y="291350"/>
                </a:lnTo>
                <a:lnTo>
                  <a:pt x="70535" y="285000"/>
                </a:lnTo>
                <a:lnTo>
                  <a:pt x="79171" y="278650"/>
                </a:lnTo>
                <a:lnTo>
                  <a:pt x="81330" y="278650"/>
                </a:lnTo>
                <a:lnTo>
                  <a:pt x="91325" y="272300"/>
                </a:lnTo>
                <a:lnTo>
                  <a:pt x="96507" y="264680"/>
                </a:lnTo>
                <a:lnTo>
                  <a:pt x="98501" y="257060"/>
                </a:lnTo>
                <a:lnTo>
                  <a:pt x="98971" y="250710"/>
                </a:lnTo>
                <a:lnTo>
                  <a:pt x="108229" y="248170"/>
                </a:lnTo>
                <a:lnTo>
                  <a:pt x="123190" y="218960"/>
                </a:lnTo>
                <a:lnTo>
                  <a:pt x="125145" y="224040"/>
                </a:lnTo>
                <a:lnTo>
                  <a:pt x="130390" y="227850"/>
                </a:lnTo>
                <a:lnTo>
                  <a:pt x="137934" y="226580"/>
                </a:lnTo>
                <a:lnTo>
                  <a:pt x="146786" y="221500"/>
                </a:lnTo>
                <a:lnTo>
                  <a:pt x="149237" y="227850"/>
                </a:lnTo>
                <a:lnTo>
                  <a:pt x="155219" y="230390"/>
                </a:lnTo>
                <a:lnTo>
                  <a:pt x="162598" y="229120"/>
                </a:lnTo>
                <a:lnTo>
                  <a:pt x="169265" y="224040"/>
                </a:lnTo>
                <a:lnTo>
                  <a:pt x="169913" y="226580"/>
                </a:lnTo>
                <a:lnTo>
                  <a:pt x="174066" y="232930"/>
                </a:lnTo>
                <a:lnTo>
                  <a:pt x="165493" y="234200"/>
                </a:lnTo>
                <a:lnTo>
                  <a:pt x="161620" y="236740"/>
                </a:lnTo>
                <a:lnTo>
                  <a:pt x="147002" y="269760"/>
                </a:lnTo>
                <a:lnTo>
                  <a:pt x="133921" y="282460"/>
                </a:lnTo>
                <a:lnTo>
                  <a:pt x="127203" y="288810"/>
                </a:lnTo>
                <a:lnTo>
                  <a:pt x="123837" y="291350"/>
                </a:lnTo>
                <a:lnTo>
                  <a:pt x="118198" y="286270"/>
                </a:lnTo>
                <a:lnTo>
                  <a:pt x="115379" y="283730"/>
                </a:lnTo>
                <a:lnTo>
                  <a:pt x="112623" y="282460"/>
                </a:lnTo>
                <a:lnTo>
                  <a:pt x="109855" y="281190"/>
                </a:lnTo>
                <a:lnTo>
                  <a:pt x="106857" y="281190"/>
                </a:lnTo>
                <a:lnTo>
                  <a:pt x="105968" y="282460"/>
                </a:lnTo>
                <a:lnTo>
                  <a:pt x="96050" y="277380"/>
                </a:lnTo>
                <a:lnTo>
                  <a:pt x="90551" y="285000"/>
                </a:lnTo>
                <a:lnTo>
                  <a:pt x="92722" y="288810"/>
                </a:lnTo>
                <a:lnTo>
                  <a:pt x="95034" y="286270"/>
                </a:lnTo>
                <a:lnTo>
                  <a:pt x="98793" y="286270"/>
                </a:lnTo>
                <a:lnTo>
                  <a:pt x="101053" y="288810"/>
                </a:lnTo>
                <a:lnTo>
                  <a:pt x="87655" y="291350"/>
                </a:lnTo>
                <a:lnTo>
                  <a:pt x="90766" y="301510"/>
                </a:lnTo>
                <a:lnTo>
                  <a:pt x="94386" y="302780"/>
                </a:lnTo>
                <a:lnTo>
                  <a:pt x="94386" y="300240"/>
                </a:lnTo>
                <a:lnTo>
                  <a:pt x="95275" y="296430"/>
                </a:lnTo>
                <a:lnTo>
                  <a:pt x="99491" y="296430"/>
                </a:lnTo>
                <a:lnTo>
                  <a:pt x="99275" y="301510"/>
                </a:lnTo>
                <a:lnTo>
                  <a:pt x="102196" y="301510"/>
                </a:lnTo>
                <a:lnTo>
                  <a:pt x="111620" y="302780"/>
                </a:lnTo>
                <a:lnTo>
                  <a:pt x="122720" y="302780"/>
                </a:lnTo>
                <a:lnTo>
                  <a:pt x="128041" y="307860"/>
                </a:lnTo>
                <a:lnTo>
                  <a:pt x="127114" y="312940"/>
                </a:lnTo>
                <a:lnTo>
                  <a:pt x="130924" y="316750"/>
                </a:lnTo>
                <a:lnTo>
                  <a:pt x="133718" y="316750"/>
                </a:lnTo>
                <a:lnTo>
                  <a:pt x="134048" y="318020"/>
                </a:lnTo>
                <a:lnTo>
                  <a:pt x="133438" y="320560"/>
                </a:lnTo>
                <a:lnTo>
                  <a:pt x="130873" y="323100"/>
                </a:lnTo>
                <a:lnTo>
                  <a:pt x="137502" y="323100"/>
                </a:lnTo>
                <a:lnTo>
                  <a:pt x="142328" y="319290"/>
                </a:lnTo>
                <a:lnTo>
                  <a:pt x="144449" y="315480"/>
                </a:lnTo>
                <a:lnTo>
                  <a:pt x="142963" y="311670"/>
                </a:lnTo>
                <a:lnTo>
                  <a:pt x="134213" y="302780"/>
                </a:lnTo>
                <a:lnTo>
                  <a:pt x="133870" y="300240"/>
                </a:lnTo>
                <a:lnTo>
                  <a:pt x="133438" y="297700"/>
                </a:lnTo>
                <a:lnTo>
                  <a:pt x="134480" y="296430"/>
                </a:lnTo>
                <a:lnTo>
                  <a:pt x="136563" y="293890"/>
                </a:lnTo>
                <a:lnTo>
                  <a:pt x="139280" y="291350"/>
                </a:lnTo>
                <a:lnTo>
                  <a:pt x="143383" y="287540"/>
                </a:lnTo>
                <a:lnTo>
                  <a:pt x="148386" y="283730"/>
                </a:lnTo>
                <a:lnTo>
                  <a:pt x="154762" y="278650"/>
                </a:lnTo>
                <a:lnTo>
                  <a:pt x="156451" y="278650"/>
                </a:lnTo>
                <a:lnTo>
                  <a:pt x="159448" y="276110"/>
                </a:lnTo>
                <a:lnTo>
                  <a:pt x="161315" y="276110"/>
                </a:lnTo>
                <a:lnTo>
                  <a:pt x="166687" y="277368"/>
                </a:lnTo>
                <a:lnTo>
                  <a:pt x="168821" y="276110"/>
                </a:lnTo>
                <a:lnTo>
                  <a:pt x="170980" y="274840"/>
                </a:lnTo>
                <a:lnTo>
                  <a:pt x="175831" y="272300"/>
                </a:lnTo>
                <a:lnTo>
                  <a:pt x="182562" y="269760"/>
                </a:lnTo>
                <a:lnTo>
                  <a:pt x="191579" y="267220"/>
                </a:lnTo>
                <a:lnTo>
                  <a:pt x="190652" y="268490"/>
                </a:lnTo>
                <a:lnTo>
                  <a:pt x="190017" y="268490"/>
                </a:lnTo>
                <a:lnTo>
                  <a:pt x="188760" y="271030"/>
                </a:lnTo>
                <a:lnTo>
                  <a:pt x="188252" y="272300"/>
                </a:lnTo>
                <a:lnTo>
                  <a:pt x="186575" y="276110"/>
                </a:lnTo>
                <a:lnTo>
                  <a:pt x="185889" y="277380"/>
                </a:lnTo>
                <a:lnTo>
                  <a:pt x="165227" y="326910"/>
                </a:lnTo>
                <a:lnTo>
                  <a:pt x="155676" y="348500"/>
                </a:lnTo>
                <a:lnTo>
                  <a:pt x="158292" y="354850"/>
                </a:lnTo>
                <a:lnTo>
                  <a:pt x="170649" y="361200"/>
                </a:lnTo>
                <a:lnTo>
                  <a:pt x="176580" y="359930"/>
                </a:lnTo>
                <a:lnTo>
                  <a:pt x="180073" y="354850"/>
                </a:lnTo>
                <a:lnTo>
                  <a:pt x="179070" y="357390"/>
                </a:lnTo>
                <a:lnTo>
                  <a:pt x="178600" y="361200"/>
                </a:lnTo>
                <a:lnTo>
                  <a:pt x="180022" y="363740"/>
                </a:lnTo>
                <a:lnTo>
                  <a:pt x="181406" y="366280"/>
                </a:lnTo>
                <a:lnTo>
                  <a:pt x="183667" y="368820"/>
                </a:lnTo>
                <a:lnTo>
                  <a:pt x="186626" y="370090"/>
                </a:lnTo>
                <a:lnTo>
                  <a:pt x="189471" y="371360"/>
                </a:lnTo>
                <a:lnTo>
                  <a:pt x="192849" y="371360"/>
                </a:lnTo>
                <a:lnTo>
                  <a:pt x="199136" y="370090"/>
                </a:lnTo>
                <a:lnTo>
                  <a:pt x="201244" y="368820"/>
                </a:lnTo>
                <a:lnTo>
                  <a:pt x="202869" y="365010"/>
                </a:lnTo>
                <a:lnTo>
                  <a:pt x="203136" y="372630"/>
                </a:lnTo>
                <a:lnTo>
                  <a:pt x="207645" y="376440"/>
                </a:lnTo>
                <a:lnTo>
                  <a:pt x="222529" y="376440"/>
                </a:lnTo>
                <a:lnTo>
                  <a:pt x="227037" y="372630"/>
                </a:lnTo>
                <a:lnTo>
                  <a:pt x="227304" y="365010"/>
                </a:lnTo>
                <a:lnTo>
                  <a:pt x="228930" y="368820"/>
                </a:lnTo>
                <a:lnTo>
                  <a:pt x="231038" y="370090"/>
                </a:lnTo>
                <a:lnTo>
                  <a:pt x="237324" y="371360"/>
                </a:lnTo>
                <a:lnTo>
                  <a:pt x="240703" y="371360"/>
                </a:lnTo>
                <a:lnTo>
                  <a:pt x="243547" y="370090"/>
                </a:lnTo>
                <a:lnTo>
                  <a:pt x="246507" y="368820"/>
                </a:lnTo>
                <a:lnTo>
                  <a:pt x="248767" y="366280"/>
                </a:lnTo>
                <a:lnTo>
                  <a:pt x="249453" y="365010"/>
                </a:lnTo>
                <a:lnTo>
                  <a:pt x="251574" y="361200"/>
                </a:lnTo>
                <a:lnTo>
                  <a:pt x="251104" y="357390"/>
                </a:lnTo>
                <a:lnTo>
                  <a:pt x="250101" y="354850"/>
                </a:lnTo>
                <a:lnTo>
                  <a:pt x="253593" y="359930"/>
                </a:lnTo>
                <a:lnTo>
                  <a:pt x="259524" y="361200"/>
                </a:lnTo>
                <a:lnTo>
                  <a:pt x="271881" y="354850"/>
                </a:lnTo>
                <a:lnTo>
                  <a:pt x="274497" y="348500"/>
                </a:lnTo>
                <a:lnTo>
                  <a:pt x="244271" y="277368"/>
                </a:lnTo>
                <a:lnTo>
                  <a:pt x="243598" y="276110"/>
                </a:lnTo>
                <a:lnTo>
                  <a:pt x="241922" y="272300"/>
                </a:lnTo>
                <a:lnTo>
                  <a:pt x="241414" y="271030"/>
                </a:lnTo>
                <a:lnTo>
                  <a:pt x="240157" y="268490"/>
                </a:lnTo>
                <a:lnTo>
                  <a:pt x="239522" y="268490"/>
                </a:lnTo>
                <a:lnTo>
                  <a:pt x="238594" y="267220"/>
                </a:lnTo>
                <a:lnTo>
                  <a:pt x="247599" y="269760"/>
                </a:lnTo>
                <a:lnTo>
                  <a:pt x="254330" y="272300"/>
                </a:lnTo>
                <a:lnTo>
                  <a:pt x="259181" y="274840"/>
                </a:lnTo>
                <a:lnTo>
                  <a:pt x="263474" y="277368"/>
                </a:lnTo>
                <a:lnTo>
                  <a:pt x="268859" y="276110"/>
                </a:lnTo>
                <a:lnTo>
                  <a:pt x="270725" y="276110"/>
                </a:lnTo>
                <a:lnTo>
                  <a:pt x="273723" y="278650"/>
                </a:lnTo>
                <a:lnTo>
                  <a:pt x="275412" y="278650"/>
                </a:lnTo>
                <a:lnTo>
                  <a:pt x="281787" y="283730"/>
                </a:lnTo>
                <a:lnTo>
                  <a:pt x="286791" y="287540"/>
                </a:lnTo>
                <a:lnTo>
                  <a:pt x="293611" y="293890"/>
                </a:lnTo>
                <a:lnTo>
                  <a:pt x="296735" y="297700"/>
                </a:lnTo>
                <a:lnTo>
                  <a:pt x="296303" y="300240"/>
                </a:lnTo>
                <a:lnTo>
                  <a:pt x="295960" y="302780"/>
                </a:lnTo>
                <a:lnTo>
                  <a:pt x="287210" y="311670"/>
                </a:lnTo>
                <a:lnTo>
                  <a:pt x="285724" y="315480"/>
                </a:lnTo>
                <a:lnTo>
                  <a:pt x="287845" y="319290"/>
                </a:lnTo>
                <a:lnTo>
                  <a:pt x="292671" y="323100"/>
                </a:lnTo>
                <a:lnTo>
                  <a:pt x="299300" y="323100"/>
                </a:lnTo>
                <a:lnTo>
                  <a:pt x="296735" y="320560"/>
                </a:lnTo>
                <a:lnTo>
                  <a:pt x="296125" y="318020"/>
                </a:lnTo>
                <a:lnTo>
                  <a:pt x="296456" y="316750"/>
                </a:lnTo>
                <a:lnTo>
                  <a:pt x="299250" y="316750"/>
                </a:lnTo>
                <a:lnTo>
                  <a:pt x="303060" y="312940"/>
                </a:lnTo>
                <a:lnTo>
                  <a:pt x="302133" y="307860"/>
                </a:lnTo>
                <a:lnTo>
                  <a:pt x="307454" y="302780"/>
                </a:lnTo>
                <a:lnTo>
                  <a:pt x="318554" y="302780"/>
                </a:lnTo>
                <a:lnTo>
                  <a:pt x="327977" y="301510"/>
                </a:lnTo>
                <a:lnTo>
                  <a:pt x="330898" y="301510"/>
                </a:lnTo>
                <a:lnTo>
                  <a:pt x="330682" y="296430"/>
                </a:lnTo>
                <a:lnTo>
                  <a:pt x="334899" y="296430"/>
                </a:lnTo>
                <a:lnTo>
                  <a:pt x="335788" y="300240"/>
                </a:lnTo>
                <a:lnTo>
                  <a:pt x="335788" y="302780"/>
                </a:lnTo>
                <a:lnTo>
                  <a:pt x="339407" y="301510"/>
                </a:lnTo>
                <a:lnTo>
                  <a:pt x="340956" y="296430"/>
                </a:lnTo>
                <a:lnTo>
                  <a:pt x="342519" y="291350"/>
                </a:lnTo>
                <a:lnTo>
                  <a:pt x="329120" y="288810"/>
                </a:lnTo>
                <a:lnTo>
                  <a:pt x="331381" y="286270"/>
                </a:lnTo>
                <a:lnTo>
                  <a:pt x="335140" y="286270"/>
                </a:lnTo>
                <a:lnTo>
                  <a:pt x="337451" y="288810"/>
                </a:lnTo>
                <a:lnTo>
                  <a:pt x="338899" y="286270"/>
                </a:lnTo>
                <a:lnTo>
                  <a:pt x="339623" y="285000"/>
                </a:lnTo>
                <a:lnTo>
                  <a:pt x="337781" y="282460"/>
                </a:lnTo>
                <a:lnTo>
                  <a:pt x="334124" y="277380"/>
                </a:lnTo>
                <a:lnTo>
                  <a:pt x="324205" y="282460"/>
                </a:lnTo>
                <a:lnTo>
                  <a:pt x="323303" y="281190"/>
                </a:lnTo>
                <a:lnTo>
                  <a:pt x="320306" y="281190"/>
                </a:lnTo>
                <a:lnTo>
                  <a:pt x="314782" y="283730"/>
                </a:lnTo>
                <a:lnTo>
                  <a:pt x="306336" y="291350"/>
                </a:lnTo>
                <a:lnTo>
                  <a:pt x="302971" y="288810"/>
                </a:lnTo>
                <a:lnTo>
                  <a:pt x="296252" y="282460"/>
                </a:lnTo>
                <a:lnTo>
                  <a:pt x="289712" y="276110"/>
                </a:lnTo>
                <a:lnTo>
                  <a:pt x="283171" y="269760"/>
                </a:lnTo>
                <a:lnTo>
                  <a:pt x="283044" y="267220"/>
                </a:lnTo>
                <a:lnTo>
                  <a:pt x="282854" y="263410"/>
                </a:lnTo>
                <a:lnTo>
                  <a:pt x="281444" y="255790"/>
                </a:lnTo>
                <a:lnTo>
                  <a:pt x="256108" y="232930"/>
                </a:lnTo>
                <a:lnTo>
                  <a:pt x="260261" y="226580"/>
                </a:lnTo>
                <a:lnTo>
                  <a:pt x="260908" y="224040"/>
                </a:lnTo>
                <a:lnTo>
                  <a:pt x="267563" y="229120"/>
                </a:lnTo>
                <a:lnTo>
                  <a:pt x="274942" y="230390"/>
                </a:lnTo>
                <a:lnTo>
                  <a:pt x="280924" y="227850"/>
                </a:lnTo>
                <a:lnTo>
                  <a:pt x="282397" y="224040"/>
                </a:lnTo>
                <a:lnTo>
                  <a:pt x="283387" y="221500"/>
                </a:lnTo>
                <a:lnTo>
                  <a:pt x="292227" y="226580"/>
                </a:lnTo>
                <a:lnTo>
                  <a:pt x="299770" y="227850"/>
                </a:lnTo>
                <a:lnTo>
                  <a:pt x="305015" y="224040"/>
                </a:lnTo>
                <a:lnTo>
                  <a:pt x="305993" y="221500"/>
                </a:lnTo>
                <a:lnTo>
                  <a:pt x="306984" y="218960"/>
                </a:lnTo>
                <a:lnTo>
                  <a:pt x="331203" y="250710"/>
                </a:lnTo>
                <a:lnTo>
                  <a:pt x="331660" y="257060"/>
                </a:lnTo>
                <a:lnTo>
                  <a:pt x="333654" y="264680"/>
                </a:lnTo>
                <a:lnTo>
                  <a:pt x="338836" y="272300"/>
                </a:lnTo>
                <a:lnTo>
                  <a:pt x="348843" y="278650"/>
                </a:lnTo>
                <a:lnTo>
                  <a:pt x="351002" y="278650"/>
                </a:lnTo>
                <a:lnTo>
                  <a:pt x="359625" y="285000"/>
                </a:lnTo>
                <a:lnTo>
                  <a:pt x="372059" y="291350"/>
                </a:lnTo>
                <a:lnTo>
                  <a:pt x="383844" y="293890"/>
                </a:lnTo>
                <a:lnTo>
                  <a:pt x="390550" y="293890"/>
                </a:lnTo>
                <a:close/>
              </a:path>
              <a:path w="430530" h="430530">
                <a:moveTo>
                  <a:pt x="430237" y="215112"/>
                </a:moveTo>
                <a:lnTo>
                  <a:pt x="424548" y="165785"/>
                </a:lnTo>
                <a:lnTo>
                  <a:pt x="413613" y="135191"/>
                </a:lnTo>
                <a:lnTo>
                  <a:pt x="413613" y="215112"/>
                </a:lnTo>
                <a:lnTo>
                  <a:pt x="408368" y="260616"/>
                </a:lnTo>
                <a:lnTo>
                  <a:pt x="393433" y="302399"/>
                </a:lnTo>
                <a:lnTo>
                  <a:pt x="370001" y="339255"/>
                </a:lnTo>
                <a:lnTo>
                  <a:pt x="339255" y="369989"/>
                </a:lnTo>
                <a:lnTo>
                  <a:pt x="302387" y="393420"/>
                </a:lnTo>
                <a:lnTo>
                  <a:pt x="260604" y="408355"/>
                </a:lnTo>
                <a:lnTo>
                  <a:pt x="215087" y="413600"/>
                </a:lnTo>
                <a:lnTo>
                  <a:pt x="169545" y="408343"/>
                </a:lnTo>
                <a:lnTo>
                  <a:pt x="127800" y="393420"/>
                </a:lnTo>
                <a:lnTo>
                  <a:pt x="90944" y="369989"/>
                </a:lnTo>
                <a:lnTo>
                  <a:pt x="60210" y="339255"/>
                </a:lnTo>
                <a:lnTo>
                  <a:pt x="36791" y="302399"/>
                </a:lnTo>
                <a:lnTo>
                  <a:pt x="21856" y="260616"/>
                </a:lnTo>
                <a:lnTo>
                  <a:pt x="16624" y="215112"/>
                </a:lnTo>
                <a:lnTo>
                  <a:pt x="21856" y="169595"/>
                </a:lnTo>
                <a:lnTo>
                  <a:pt x="36791" y="127812"/>
                </a:lnTo>
                <a:lnTo>
                  <a:pt x="60210" y="90957"/>
                </a:lnTo>
                <a:lnTo>
                  <a:pt x="90944" y="60210"/>
                </a:lnTo>
                <a:lnTo>
                  <a:pt x="127800" y="36779"/>
                </a:lnTo>
                <a:lnTo>
                  <a:pt x="169570" y="21856"/>
                </a:lnTo>
                <a:lnTo>
                  <a:pt x="215087" y="16611"/>
                </a:lnTo>
                <a:lnTo>
                  <a:pt x="260642" y="21869"/>
                </a:lnTo>
                <a:lnTo>
                  <a:pt x="302387" y="36779"/>
                </a:lnTo>
                <a:lnTo>
                  <a:pt x="339255" y="60210"/>
                </a:lnTo>
                <a:lnTo>
                  <a:pt x="370001" y="90957"/>
                </a:lnTo>
                <a:lnTo>
                  <a:pt x="393433" y="127812"/>
                </a:lnTo>
                <a:lnTo>
                  <a:pt x="408368" y="169595"/>
                </a:lnTo>
                <a:lnTo>
                  <a:pt x="413613" y="215112"/>
                </a:lnTo>
                <a:lnTo>
                  <a:pt x="413613" y="135191"/>
                </a:lnTo>
                <a:lnTo>
                  <a:pt x="382968" y="80568"/>
                </a:lnTo>
                <a:lnTo>
                  <a:pt x="349656" y="47256"/>
                </a:lnTo>
                <a:lnTo>
                  <a:pt x="309676" y="21856"/>
                </a:lnTo>
                <a:lnTo>
                  <a:pt x="264426" y="5676"/>
                </a:lnTo>
                <a:lnTo>
                  <a:pt x="215087" y="0"/>
                </a:lnTo>
                <a:lnTo>
                  <a:pt x="165760" y="5676"/>
                </a:lnTo>
                <a:lnTo>
                  <a:pt x="120497" y="21869"/>
                </a:lnTo>
                <a:lnTo>
                  <a:pt x="80556" y="47256"/>
                </a:lnTo>
                <a:lnTo>
                  <a:pt x="47244" y="80568"/>
                </a:lnTo>
                <a:lnTo>
                  <a:pt x="21856" y="120510"/>
                </a:lnTo>
                <a:lnTo>
                  <a:pt x="5676" y="165785"/>
                </a:lnTo>
                <a:lnTo>
                  <a:pt x="0" y="215112"/>
                </a:lnTo>
                <a:lnTo>
                  <a:pt x="5676" y="264426"/>
                </a:lnTo>
                <a:lnTo>
                  <a:pt x="21856" y="309702"/>
                </a:lnTo>
                <a:lnTo>
                  <a:pt x="47244" y="349643"/>
                </a:lnTo>
                <a:lnTo>
                  <a:pt x="80556" y="382955"/>
                </a:lnTo>
                <a:lnTo>
                  <a:pt x="120523" y="408355"/>
                </a:lnTo>
                <a:lnTo>
                  <a:pt x="165760" y="424522"/>
                </a:lnTo>
                <a:lnTo>
                  <a:pt x="215087" y="430212"/>
                </a:lnTo>
                <a:lnTo>
                  <a:pt x="264426" y="424522"/>
                </a:lnTo>
                <a:lnTo>
                  <a:pt x="309714" y="408343"/>
                </a:lnTo>
                <a:lnTo>
                  <a:pt x="349656" y="382955"/>
                </a:lnTo>
                <a:lnTo>
                  <a:pt x="382968" y="349643"/>
                </a:lnTo>
                <a:lnTo>
                  <a:pt x="408368" y="309702"/>
                </a:lnTo>
                <a:lnTo>
                  <a:pt x="424548" y="264426"/>
                </a:lnTo>
                <a:lnTo>
                  <a:pt x="430237" y="2151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12" name="object 12"/>
          <p:cNvGrpSpPr/>
          <p:nvPr/>
        </p:nvGrpSpPr>
        <p:grpSpPr>
          <a:xfrm>
            <a:off x="1101526" y="506925"/>
            <a:ext cx="447675" cy="157480"/>
            <a:chOff x="1101526" y="506925"/>
            <a:chExt cx="447675" cy="157480"/>
          </a:xfrm>
        </p:grpSpPr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101526" y="506925"/>
              <a:ext cx="324025" cy="157191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454486" y="554008"/>
              <a:ext cx="94348" cy="107759"/>
            </a:xfrm>
            <a:prstGeom prst="rect">
              <a:avLst/>
            </a:prstGeom>
          </p:spPr>
        </p:pic>
      </p:grpSp>
      <p:grpSp>
        <p:nvGrpSpPr>
          <p:cNvPr id="15" name="object 15"/>
          <p:cNvGrpSpPr/>
          <p:nvPr/>
        </p:nvGrpSpPr>
        <p:grpSpPr>
          <a:xfrm>
            <a:off x="1621395" y="506933"/>
            <a:ext cx="10570845" cy="181610"/>
            <a:chOff x="1621395" y="506933"/>
            <a:chExt cx="10570845" cy="181610"/>
          </a:xfrm>
        </p:grpSpPr>
        <p:pic>
          <p:nvPicPr>
            <p:cNvPr id="16" name="object 1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621395" y="506933"/>
              <a:ext cx="427027" cy="157182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067779" y="554014"/>
              <a:ext cx="97358" cy="107759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188428" y="554014"/>
              <a:ext cx="97281" cy="107759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2313863" y="685079"/>
              <a:ext cx="12700" cy="0"/>
            </a:xfrm>
            <a:custGeom>
              <a:avLst/>
              <a:gdLst/>
              <a:ahLst/>
              <a:cxnLst/>
              <a:rect l="l" t="t" r="r" b="b"/>
              <a:pathLst>
                <a:path w="12700">
                  <a:moveTo>
                    <a:pt x="0" y="0"/>
                  </a:moveTo>
                  <a:lnTo>
                    <a:pt x="12700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0" name="object 20"/>
            <p:cNvSpPr/>
            <p:nvPr/>
          </p:nvSpPr>
          <p:spPr>
            <a:xfrm>
              <a:off x="2351909" y="685079"/>
              <a:ext cx="9821545" cy="0"/>
            </a:xfrm>
            <a:custGeom>
              <a:avLst/>
              <a:gdLst/>
              <a:ahLst/>
              <a:cxnLst/>
              <a:rect l="l" t="t" r="r" b="b"/>
              <a:pathLst>
                <a:path w="9821545">
                  <a:moveTo>
                    <a:pt x="0" y="0"/>
                  </a:moveTo>
                  <a:lnTo>
                    <a:pt x="9821011" y="0"/>
                  </a:lnTo>
                </a:path>
              </a:pathLst>
            </a:custGeom>
            <a:ln w="6350">
              <a:solidFill>
                <a:srgbClr val="FFFFFF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1" name="object 21"/>
            <p:cNvSpPr/>
            <p:nvPr/>
          </p:nvSpPr>
          <p:spPr>
            <a:xfrm>
              <a:off x="12185587" y="681904"/>
              <a:ext cx="6985" cy="6350"/>
            </a:xfrm>
            <a:custGeom>
              <a:avLst/>
              <a:gdLst/>
              <a:ahLst/>
              <a:cxnLst/>
              <a:rect l="l" t="t" r="r" b="b"/>
              <a:pathLst>
                <a:path w="6984" h="6350">
                  <a:moveTo>
                    <a:pt x="0" y="6350"/>
                  </a:moveTo>
                  <a:lnTo>
                    <a:pt x="6412" y="6350"/>
                  </a:lnTo>
                  <a:lnTo>
                    <a:pt x="6412" y="0"/>
                  </a:lnTo>
                  <a:lnTo>
                    <a:pt x="0" y="0"/>
                  </a:lnTo>
                  <a:lnTo>
                    <a:pt x="0" y="63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618146" y="4985630"/>
            <a:ext cx="7833359" cy="807720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12700" marR="5080">
              <a:lnSpc>
                <a:spcPts val="2800"/>
              </a:lnSpc>
              <a:spcBef>
                <a:spcPts val="660"/>
              </a:spcBef>
            </a:pPr>
            <a:r>
              <a:rPr sz="2800" b="1" spc="-35" dirty="0">
                <a:solidFill>
                  <a:srgbClr val="202024"/>
                </a:solidFill>
                <a:latin typeface="Arial"/>
                <a:cs typeface="Arial"/>
              </a:rPr>
              <a:t>Будьте</a:t>
            </a:r>
            <a:r>
              <a:rPr sz="2800" b="1" spc="-85" dirty="0">
                <a:solidFill>
                  <a:srgbClr val="202024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202024"/>
                </a:solidFill>
                <a:latin typeface="Arial"/>
                <a:cs typeface="Arial"/>
              </a:rPr>
              <a:t>бдительны:</a:t>
            </a:r>
            <a:r>
              <a:rPr sz="2800" b="1" spc="-80" dirty="0">
                <a:solidFill>
                  <a:srgbClr val="202024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202024"/>
                </a:solidFill>
                <a:latin typeface="Arial"/>
                <a:cs typeface="Arial"/>
              </a:rPr>
              <a:t>не</a:t>
            </a:r>
            <a:r>
              <a:rPr sz="2800" b="1" spc="-80" dirty="0">
                <a:solidFill>
                  <a:srgbClr val="202024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202024"/>
                </a:solidFill>
                <a:latin typeface="Arial"/>
                <a:cs typeface="Arial"/>
              </a:rPr>
              <a:t>действуйте</a:t>
            </a:r>
            <a:r>
              <a:rPr sz="2800" b="1" spc="-80" dirty="0">
                <a:solidFill>
                  <a:srgbClr val="202024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202024"/>
                </a:solidFill>
                <a:latin typeface="Arial"/>
                <a:cs typeface="Arial"/>
              </a:rPr>
              <a:t>второпях </a:t>
            </a:r>
            <a:r>
              <a:rPr sz="2800" b="1" dirty="0">
                <a:solidFill>
                  <a:srgbClr val="202024"/>
                </a:solidFill>
                <a:latin typeface="Arial"/>
                <a:cs typeface="Arial"/>
              </a:rPr>
              <a:t>и</a:t>
            </a:r>
            <a:r>
              <a:rPr sz="2800" b="1" spc="-50" dirty="0">
                <a:solidFill>
                  <a:srgbClr val="202024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202024"/>
                </a:solidFill>
                <a:latin typeface="Arial"/>
                <a:cs typeface="Arial"/>
              </a:rPr>
              <a:t>проверяйте</a:t>
            </a:r>
            <a:r>
              <a:rPr sz="2800" b="1" spc="-45" dirty="0">
                <a:solidFill>
                  <a:srgbClr val="202024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202024"/>
                </a:solidFill>
                <a:latin typeface="Arial"/>
                <a:cs typeface="Arial"/>
              </a:rPr>
              <a:t>информацию!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DFBC9B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12749" y="835998"/>
            <a:ext cx="8096250" cy="833119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 marR="5080">
              <a:lnSpc>
                <a:spcPts val="3000"/>
              </a:lnSpc>
              <a:spcBef>
                <a:spcPts val="500"/>
              </a:spcBef>
            </a:pPr>
            <a:r>
              <a:rPr dirty="0"/>
              <a:t>ЧТО</a:t>
            </a:r>
            <a:r>
              <a:rPr spc="-80" dirty="0"/>
              <a:t> </a:t>
            </a:r>
            <a:r>
              <a:rPr dirty="0"/>
              <a:t>ДЕЛАТЬ,</a:t>
            </a:r>
            <a:r>
              <a:rPr spc="-80" dirty="0"/>
              <a:t> </a:t>
            </a:r>
            <a:r>
              <a:rPr dirty="0"/>
              <a:t>ЕСЛИ</a:t>
            </a:r>
            <a:r>
              <a:rPr spc="-80" dirty="0"/>
              <a:t> </a:t>
            </a:r>
            <a:r>
              <a:rPr dirty="0"/>
              <a:t>МОШЕННИКИ</a:t>
            </a:r>
            <a:r>
              <a:rPr spc="-75" dirty="0"/>
              <a:t> </a:t>
            </a:r>
            <a:r>
              <a:rPr spc="-20" dirty="0"/>
              <a:t>ПОХИТИЛИ </a:t>
            </a:r>
            <a:r>
              <a:rPr dirty="0"/>
              <a:t>ДЕНЬГИ С </a:t>
            </a:r>
            <a:r>
              <a:rPr spc="-10" dirty="0"/>
              <a:t>КАРТЫ?</a:t>
            </a:r>
          </a:p>
        </p:txBody>
      </p:sp>
      <p:sp>
        <p:nvSpPr>
          <p:cNvPr id="4" name="object 4"/>
          <p:cNvSpPr/>
          <p:nvPr/>
        </p:nvSpPr>
        <p:spPr>
          <a:xfrm>
            <a:off x="379669" y="3325795"/>
            <a:ext cx="640715" cy="640715"/>
          </a:xfrm>
          <a:custGeom>
            <a:avLst/>
            <a:gdLst/>
            <a:ahLst/>
            <a:cxnLst/>
            <a:rect l="l" t="t" r="r" b="b"/>
            <a:pathLst>
              <a:path w="640715" h="640714">
                <a:moveTo>
                  <a:pt x="320319" y="0"/>
                </a:moveTo>
                <a:lnTo>
                  <a:pt x="272984" y="3472"/>
                </a:lnTo>
                <a:lnTo>
                  <a:pt x="227805" y="13561"/>
                </a:lnTo>
                <a:lnTo>
                  <a:pt x="185279" y="29770"/>
                </a:lnTo>
                <a:lnTo>
                  <a:pt x="145900" y="51603"/>
                </a:lnTo>
                <a:lnTo>
                  <a:pt x="110164" y="78566"/>
                </a:lnTo>
                <a:lnTo>
                  <a:pt x="78567" y="110162"/>
                </a:lnTo>
                <a:lnTo>
                  <a:pt x="51604" y="145897"/>
                </a:lnTo>
                <a:lnTo>
                  <a:pt x="29770" y="185274"/>
                </a:lnTo>
                <a:lnTo>
                  <a:pt x="13561" y="227798"/>
                </a:lnTo>
                <a:lnTo>
                  <a:pt x="3473" y="272974"/>
                </a:lnTo>
                <a:lnTo>
                  <a:pt x="0" y="320306"/>
                </a:lnTo>
                <a:lnTo>
                  <a:pt x="3473" y="367638"/>
                </a:lnTo>
                <a:lnTo>
                  <a:pt x="13561" y="412814"/>
                </a:lnTo>
                <a:lnTo>
                  <a:pt x="29770" y="455338"/>
                </a:lnTo>
                <a:lnTo>
                  <a:pt x="51604" y="494716"/>
                </a:lnTo>
                <a:lnTo>
                  <a:pt x="78567" y="530450"/>
                </a:lnTo>
                <a:lnTo>
                  <a:pt x="110164" y="562046"/>
                </a:lnTo>
                <a:lnTo>
                  <a:pt x="145900" y="589009"/>
                </a:lnTo>
                <a:lnTo>
                  <a:pt x="185279" y="610842"/>
                </a:lnTo>
                <a:lnTo>
                  <a:pt x="227805" y="627051"/>
                </a:lnTo>
                <a:lnTo>
                  <a:pt x="272984" y="637140"/>
                </a:lnTo>
                <a:lnTo>
                  <a:pt x="320319" y="640613"/>
                </a:lnTo>
                <a:lnTo>
                  <a:pt x="367651" y="637140"/>
                </a:lnTo>
                <a:lnTo>
                  <a:pt x="412827" y="627051"/>
                </a:lnTo>
                <a:lnTo>
                  <a:pt x="455351" y="610842"/>
                </a:lnTo>
                <a:lnTo>
                  <a:pt x="494728" y="589009"/>
                </a:lnTo>
                <a:lnTo>
                  <a:pt x="530463" y="562046"/>
                </a:lnTo>
                <a:lnTo>
                  <a:pt x="562059" y="530450"/>
                </a:lnTo>
                <a:lnTo>
                  <a:pt x="589022" y="494716"/>
                </a:lnTo>
                <a:lnTo>
                  <a:pt x="610855" y="455338"/>
                </a:lnTo>
                <a:lnTo>
                  <a:pt x="627064" y="412814"/>
                </a:lnTo>
                <a:lnTo>
                  <a:pt x="637153" y="367638"/>
                </a:lnTo>
                <a:lnTo>
                  <a:pt x="640626" y="320306"/>
                </a:lnTo>
                <a:lnTo>
                  <a:pt x="637153" y="272974"/>
                </a:lnTo>
                <a:lnTo>
                  <a:pt x="627064" y="227798"/>
                </a:lnTo>
                <a:lnTo>
                  <a:pt x="610855" y="185274"/>
                </a:lnTo>
                <a:lnTo>
                  <a:pt x="589022" y="145897"/>
                </a:lnTo>
                <a:lnTo>
                  <a:pt x="562059" y="110162"/>
                </a:lnTo>
                <a:lnTo>
                  <a:pt x="530463" y="78566"/>
                </a:lnTo>
                <a:lnTo>
                  <a:pt x="494728" y="51603"/>
                </a:lnTo>
                <a:lnTo>
                  <a:pt x="455351" y="29770"/>
                </a:lnTo>
                <a:lnTo>
                  <a:pt x="412827" y="13561"/>
                </a:lnTo>
                <a:lnTo>
                  <a:pt x="367651" y="3472"/>
                </a:lnTo>
                <a:lnTo>
                  <a:pt x="3203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5" name="object 5"/>
          <p:cNvGrpSpPr/>
          <p:nvPr/>
        </p:nvGrpSpPr>
        <p:grpSpPr>
          <a:xfrm>
            <a:off x="1358132" y="1754971"/>
            <a:ext cx="1416685" cy="1294130"/>
            <a:chOff x="1358132" y="1754971"/>
            <a:chExt cx="1416685" cy="1294130"/>
          </a:xfrm>
        </p:grpSpPr>
        <p:sp>
          <p:nvSpPr>
            <p:cNvPr id="6" name="object 6"/>
            <p:cNvSpPr/>
            <p:nvPr/>
          </p:nvSpPr>
          <p:spPr>
            <a:xfrm>
              <a:off x="1358132" y="1756730"/>
              <a:ext cx="1324610" cy="1281430"/>
            </a:xfrm>
            <a:custGeom>
              <a:avLst/>
              <a:gdLst/>
              <a:ahLst/>
              <a:cxnLst/>
              <a:rect l="l" t="t" r="r" b="b"/>
              <a:pathLst>
                <a:path w="1324610" h="1281430">
                  <a:moveTo>
                    <a:pt x="743777" y="0"/>
                  </a:moveTo>
                  <a:lnTo>
                    <a:pt x="699490" y="799"/>
                  </a:lnTo>
                  <a:lnTo>
                    <a:pt x="654680" y="5566"/>
                  </a:lnTo>
                  <a:lnTo>
                    <a:pt x="607790" y="14290"/>
                  </a:lnTo>
                  <a:lnTo>
                    <a:pt x="561563" y="26135"/>
                  </a:lnTo>
                  <a:lnTo>
                    <a:pt x="516143" y="40957"/>
                  </a:lnTo>
                  <a:lnTo>
                    <a:pt x="471676" y="58612"/>
                  </a:lnTo>
                  <a:lnTo>
                    <a:pt x="428307" y="78957"/>
                  </a:lnTo>
                  <a:lnTo>
                    <a:pt x="386181" y="101847"/>
                  </a:lnTo>
                  <a:lnTo>
                    <a:pt x="345444" y="127139"/>
                  </a:lnTo>
                  <a:lnTo>
                    <a:pt x="306239" y="154688"/>
                  </a:lnTo>
                  <a:lnTo>
                    <a:pt x="268713" y="184351"/>
                  </a:lnTo>
                  <a:lnTo>
                    <a:pt x="233010" y="215984"/>
                  </a:lnTo>
                  <a:lnTo>
                    <a:pt x="199275" y="249443"/>
                  </a:lnTo>
                  <a:lnTo>
                    <a:pt x="167654" y="284584"/>
                  </a:lnTo>
                  <a:lnTo>
                    <a:pt x="138291" y="321263"/>
                  </a:lnTo>
                  <a:lnTo>
                    <a:pt x="111332" y="359337"/>
                  </a:lnTo>
                  <a:lnTo>
                    <a:pt x="86921" y="398661"/>
                  </a:lnTo>
                  <a:lnTo>
                    <a:pt x="65205" y="439092"/>
                  </a:lnTo>
                  <a:lnTo>
                    <a:pt x="46326" y="480485"/>
                  </a:lnTo>
                  <a:lnTo>
                    <a:pt x="30432" y="522698"/>
                  </a:lnTo>
                  <a:lnTo>
                    <a:pt x="17667" y="565585"/>
                  </a:lnTo>
                  <a:lnTo>
                    <a:pt x="8176" y="609003"/>
                  </a:lnTo>
                  <a:lnTo>
                    <a:pt x="2103" y="652809"/>
                  </a:lnTo>
                  <a:lnTo>
                    <a:pt x="0" y="694568"/>
                  </a:lnTo>
                  <a:lnTo>
                    <a:pt x="1842" y="735864"/>
                  </a:lnTo>
                  <a:lnTo>
                    <a:pt x="7501" y="776575"/>
                  </a:lnTo>
                  <a:lnTo>
                    <a:pt x="16849" y="816580"/>
                  </a:lnTo>
                  <a:lnTo>
                    <a:pt x="29757" y="855757"/>
                  </a:lnTo>
                  <a:lnTo>
                    <a:pt x="46094" y="893988"/>
                  </a:lnTo>
                  <a:lnTo>
                    <a:pt x="65734" y="931149"/>
                  </a:lnTo>
                  <a:lnTo>
                    <a:pt x="88546" y="967121"/>
                  </a:lnTo>
                  <a:lnTo>
                    <a:pt x="114401" y="1001783"/>
                  </a:lnTo>
                  <a:lnTo>
                    <a:pt x="143172" y="1035013"/>
                  </a:lnTo>
                  <a:lnTo>
                    <a:pt x="174728" y="1066691"/>
                  </a:lnTo>
                  <a:lnTo>
                    <a:pt x="208941" y="1096695"/>
                  </a:lnTo>
                  <a:lnTo>
                    <a:pt x="245683" y="1124906"/>
                  </a:lnTo>
                  <a:lnTo>
                    <a:pt x="284823" y="1151201"/>
                  </a:lnTo>
                  <a:lnTo>
                    <a:pt x="326233" y="1175461"/>
                  </a:lnTo>
                  <a:lnTo>
                    <a:pt x="369785" y="1197564"/>
                  </a:lnTo>
                  <a:lnTo>
                    <a:pt x="415349" y="1217389"/>
                  </a:lnTo>
                  <a:lnTo>
                    <a:pt x="462796" y="1234816"/>
                  </a:lnTo>
                  <a:lnTo>
                    <a:pt x="511998" y="1249723"/>
                  </a:lnTo>
                  <a:lnTo>
                    <a:pt x="562825" y="1261990"/>
                  </a:lnTo>
                  <a:lnTo>
                    <a:pt x="615149" y="1271495"/>
                  </a:lnTo>
                  <a:lnTo>
                    <a:pt x="668841" y="1278119"/>
                  </a:lnTo>
                  <a:lnTo>
                    <a:pt x="718076" y="1281142"/>
                  </a:lnTo>
                  <a:lnTo>
                    <a:pt x="766107" y="1280851"/>
                  </a:lnTo>
                  <a:lnTo>
                    <a:pt x="812836" y="1277341"/>
                  </a:lnTo>
                  <a:lnTo>
                    <a:pt x="858167" y="1270710"/>
                  </a:lnTo>
                  <a:lnTo>
                    <a:pt x="902003" y="1261052"/>
                  </a:lnTo>
                  <a:lnTo>
                    <a:pt x="944245" y="1248466"/>
                  </a:lnTo>
                  <a:lnTo>
                    <a:pt x="984798" y="1233046"/>
                  </a:lnTo>
                  <a:lnTo>
                    <a:pt x="1023563" y="1214890"/>
                  </a:lnTo>
                  <a:lnTo>
                    <a:pt x="1060444" y="1194094"/>
                  </a:lnTo>
                  <a:lnTo>
                    <a:pt x="1095343" y="1170754"/>
                  </a:lnTo>
                  <a:lnTo>
                    <a:pt x="1128163" y="1144967"/>
                  </a:lnTo>
                  <a:lnTo>
                    <a:pt x="1158807" y="1116829"/>
                  </a:lnTo>
                  <a:lnTo>
                    <a:pt x="1187177" y="1086436"/>
                  </a:lnTo>
                  <a:lnTo>
                    <a:pt x="1213178" y="1053885"/>
                  </a:lnTo>
                  <a:lnTo>
                    <a:pt x="1236710" y="1019273"/>
                  </a:lnTo>
                  <a:lnTo>
                    <a:pt x="1257678" y="982695"/>
                  </a:lnTo>
                  <a:lnTo>
                    <a:pt x="1275983" y="944248"/>
                  </a:lnTo>
                  <a:lnTo>
                    <a:pt x="1291529" y="904029"/>
                  </a:lnTo>
                  <a:lnTo>
                    <a:pt x="1304219" y="862134"/>
                  </a:lnTo>
                  <a:lnTo>
                    <a:pt x="1313955" y="818658"/>
                  </a:lnTo>
                  <a:lnTo>
                    <a:pt x="1320640" y="773700"/>
                  </a:lnTo>
                  <a:lnTo>
                    <a:pt x="1324177" y="727355"/>
                  </a:lnTo>
                  <a:lnTo>
                    <a:pt x="1324468" y="679719"/>
                  </a:lnTo>
                  <a:lnTo>
                    <a:pt x="1321418" y="630888"/>
                  </a:lnTo>
                  <a:lnTo>
                    <a:pt x="1314638" y="577737"/>
                  </a:lnTo>
                  <a:lnTo>
                    <a:pt x="1304758" y="526135"/>
                  </a:lnTo>
                  <a:lnTo>
                    <a:pt x="1291907" y="476202"/>
                  </a:lnTo>
                  <a:lnTo>
                    <a:pt x="1276214" y="428061"/>
                  </a:lnTo>
                  <a:lnTo>
                    <a:pt x="1257808" y="381831"/>
                  </a:lnTo>
                  <a:lnTo>
                    <a:pt x="1236817" y="337634"/>
                  </a:lnTo>
                  <a:lnTo>
                    <a:pt x="1213371" y="295590"/>
                  </a:lnTo>
                  <a:lnTo>
                    <a:pt x="1187598" y="255821"/>
                  </a:lnTo>
                  <a:lnTo>
                    <a:pt x="1159628" y="218447"/>
                  </a:lnTo>
                  <a:lnTo>
                    <a:pt x="1129589" y="183589"/>
                  </a:lnTo>
                  <a:lnTo>
                    <a:pt x="1097610" y="151368"/>
                  </a:lnTo>
                  <a:lnTo>
                    <a:pt x="1063820" y="121905"/>
                  </a:lnTo>
                  <a:lnTo>
                    <a:pt x="1028349" y="95322"/>
                  </a:lnTo>
                  <a:lnTo>
                    <a:pt x="991324" y="71738"/>
                  </a:lnTo>
                  <a:lnTo>
                    <a:pt x="952874" y="51274"/>
                  </a:lnTo>
                  <a:lnTo>
                    <a:pt x="913130" y="34053"/>
                  </a:lnTo>
                  <a:lnTo>
                    <a:pt x="872219" y="20193"/>
                  </a:lnTo>
                  <a:lnTo>
                    <a:pt x="830271" y="9817"/>
                  </a:lnTo>
                  <a:lnTo>
                    <a:pt x="787414" y="3046"/>
                  </a:lnTo>
                  <a:lnTo>
                    <a:pt x="743777" y="0"/>
                  </a:lnTo>
                  <a:close/>
                </a:path>
              </a:pathLst>
            </a:custGeom>
            <a:solidFill>
              <a:srgbClr val="FFFFFF">
                <a:alpha val="61997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" name="object 7"/>
            <p:cNvSpPr/>
            <p:nvPr/>
          </p:nvSpPr>
          <p:spPr>
            <a:xfrm>
              <a:off x="1442683" y="1761321"/>
              <a:ext cx="1324610" cy="1281430"/>
            </a:xfrm>
            <a:custGeom>
              <a:avLst/>
              <a:gdLst/>
              <a:ahLst/>
              <a:cxnLst/>
              <a:rect l="l" t="t" r="r" b="b"/>
              <a:pathLst>
                <a:path w="1324610" h="1281430">
                  <a:moveTo>
                    <a:pt x="1321418" y="630888"/>
                  </a:moveTo>
                  <a:lnTo>
                    <a:pt x="1324468" y="679719"/>
                  </a:lnTo>
                  <a:lnTo>
                    <a:pt x="1324177" y="727355"/>
                  </a:lnTo>
                  <a:lnTo>
                    <a:pt x="1320640" y="773700"/>
                  </a:lnTo>
                  <a:lnTo>
                    <a:pt x="1313955" y="818658"/>
                  </a:lnTo>
                  <a:lnTo>
                    <a:pt x="1304219" y="862134"/>
                  </a:lnTo>
                  <a:lnTo>
                    <a:pt x="1291529" y="904029"/>
                  </a:lnTo>
                  <a:lnTo>
                    <a:pt x="1275983" y="944248"/>
                  </a:lnTo>
                  <a:lnTo>
                    <a:pt x="1257678" y="982695"/>
                  </a:lnTo>
                  <a:lnTo>
                    <a:pt x="1236710" y="1019273"/>
                  </a:lnTo>
                  <a:lnTo>
                    <a:pt x="1213178" y="1053885"/>
                  </a:lnTo>
                  <a:lnTo>
                    <a:pt x="1187177" y="1086436"/>
                  </a:lnTo>
                  <a:lnTo>
                    <a:pt x="1158807" y="1116829"/>
                  </a:lnTo>
                  <a:lnTo>
                    <a:pt x="1128163" y="1144967"/>
                  </a:lnTo>
                  <a:lnTo>
                    <a:pt x="1095343" y="1170754"/>
                  </a:lnTo>
                  <a:lnTo>
                    <a:pt x="1060444" y="1194094"/>
                  </a:lnTo>
                  <a:lnTo>
                    <a:pt x="1023563" y="1214890"/>
                  </a:lnTo>
                  <a:lnTo>
                    <a:pt x="984798" y="1233046"/>
                  </a:lnTo>
                  <a:lnTo>
                    <a:pt x="944245" y="1248466"/>
                  </a:lnTo>
                  <a:lnTo>
                    <a:pt x="902003" y="1261052"/>
                  </a:lnTo>
                  <a:lnTo>
                    <a:pt x="858167" y="1270710"/>
                  </a:lnTo>
                  <a:lnTo>
                    <a:pt x="812836" y="1277341"/>
                  </a:lnTo>
                  <a:lnTo>
                    <a:pt x="766107" y="1280851"/>
                  </a:lnTo>
                  <a:lnTo>
                    <a:pt x="718076" y="1281142"/>
                  </a:lnTo>
                  <a:lnTo>
                    <a:pt x="668841" y="1278119"/>
                  </a:lnTo>
                  <a:lnTo>
                    <a:pt x="615149" y="1271495"/>
                  </a:lnTo>
                  <a:lnTo>
                    <a:pt x="562825" y="1261990"/>
                  </a:lnTo>
                  <a:lnTo>
                    <a:pt x="511998" y="1249723"/>
                  </a:lnTo>
                  <a:lnTo>
                    <a:pt x="462796" y="1234816"/>
                  </a:lnTo>
                  <a:lnTo>
                    <a:pt x="415349" y="1217389"/>
                  </a:lnTo>
                  <a:lnTo>
                    <a:pt x="369785" y="1197564"/>
                  </a:lnTo>
                  <a:lnTo>
                    <a:pt x="326233" y="1175461"/>
                  </a:lnTo>
                  <a:lnTo>
                    <a:pt x="284823" y="1151201"/>
                  </a:lnTo>
                  <a:lnTo>
                    <a:pt x="245683" y="1124906"/>
                  </a:lnTo>
                  <a:lnTo>
                    <a:pt x="208941" y="1096695"/>
                  </a:lnTo>
                  <a:lnTo>
                    <a:pt x="174728" y="1066691"/>
                  </a:lnTo>
                  <a:lnTo>
                    <a:pt x="143172" y="1035013"/>
                  </a:lnTo>
                  <a:lnTo>
                    <a:pt x="114401" y="1001783"/>
                  </a:lnTo>
                  <a:lnTo>
                    <a:pt x="88546" y="967121"/>
                  </a:lnTo>
                  <a:lnTo>
                    <a:pt x="65734" y="931149"/>
                  </a:lnTo>
                  <a:lnTo>
                    <a:pt x="46094" y="893988"/>
                  </a:lnTo>
                  <a:lnTo>
                    <a:pt x="29757" y="855757"/>
                  </a:lnTo>
                  <a:lnTo>
                    <a:pt x="16849" y="816580"/>
                  </a:lnTo>
                  <a:lnTo>
                    <a:pt x="7501" y="776575"/>
                  </a:lnTo>
                  <a:lnTo>
                    <a:pt x="1842" y="735864"/>
                  </a:lnTo>
                  <a:lnTo>
                    <a:pt x="0" y="694568"/>
                  </a:lnTo>
                  <a:lnTo>
                    <a:pt x="2103" y="652809"/>
                  </a:lnTo>
                  <a:lnTo>
                    <a:pt x="8176" y="609003"/>
                  </a:lnTo>
                  <a:lnTo>
                    <a:pt x="17667" y="565585"/>
                  </a:lnTo>
                  <a:lnTo>
                    <a:pt x="30432" y="522698"/>
                  </a:lnTo>
                  <a:lnTo>
                    <a:pt x="46326" y="480485"/>
                  </a:lnTo>
                  <a:lnTo>
                    <a:pt x="65205" y="439092"/>
                  </a:lnTo>
                  <a:lnTo>
                    <a:pt x="86921" y="398661"/>
                  </a:lnTo>
                  <a:lnTo>
                    <a:pt x="111332" y="359337"/>
                  </a:lnTo>
                  <a:lnTo>
                    <a:pt x="138291" y="321263"/>
                  </a:lnTo>
                  <a:lnTo>
                    <a:pt x="167654" y="284584"/>
                  </a:lnTo>
                  <a:lnTo>
                    <a:pt x="199275" y="249443"/>
                  </a:lnTo>
                  <a:lnTo>
                    <a:pt x="233010" y="215984"/>
                  </a:lnTo>
                  <a:lnTo>
                    <a:pt x="268713" y="184351"/>
                  </a:lnTo>
                  <a:lnTo>
                    <a:pt x="306239" y="154688"/>
                  </a:lnTo>
                  <a:lnTo>
                    <a:pt x="345444" y="127139"/>
                  </a:lnTo>
                  <a:lnTo>
                    <a:pt x="386181" y="101847"/>
                  </a:lnTo>
                  <a:lnTo>
                    <a:pt x="428307" y="78957"/>
                  </a:lnTo>
                  <a:lnTo>
                    <a:pt x="471676" y="58612"/>
                  </a:lnTo>
                  <a:lnTo>
                    <a:pt x="516143" y="40957"/>
                  </a:lnTo>
                  <a:lnTo>
                    <a:pt x="561563" y="26135"/>
                  </a:lnTo>
                  <a:lnTo>
                    <a:pt x="607790" y="14290"/>
                  </a:lnTo>
                  <a:lnTo>
                    <a:pt x="654680" y="5566"/>
                  </a:lnTo>
                  <a:lnTo>
                    <a:pt x="699490" y="799"/>
                  </a:lnTo>
                  <a:lnTo>
                    <a:pt x="743777" y="0"/>
                  </a:lnTo>
                  <a:lnTo>
                    <a:pt x="787414" y="3046"/>
                  </a:lnTo>
                  <a:lnTo>
                    <a:pt x="830271" y="9817"/>
                  </a:lnTo>
                  <a:lnTo>
                    <a:pt x="872219" y="20193"/>
                  </a:lnTo>
                  <a:lnTo>
                    <a:pt x="913130" y="34053"/>
                  </a:lnTo>
                  <a:lnTo>
                    <a:pt x="952874" y="51274"/>
                  </a:lnTo>
                  <a:lnTo>
                    <a:pt x="991324" y="71738"/>
                  </a:lnTo>
                  <a:lnTo>
                    <a:pt x="1028349" y="95322"/>
                  </a:lnTo>
                  <a:lnTo>
                    <a:pt x="1063820" y="121905"/>
                  </a:lnTo>
                  <a:lnTo>
                    <a:pt x="1097610" y="151368"/>
                  </a:lnTo>
                  <a:lnTo>
                    <a:pt x="1129589" y="183589"/>
                  </a:lnTo>
                  <a:lnTo>
                    <a:pt x="1159628" y="218447"/>
                  </a:lnTo>
                  <a:lnTo>
                    <a:pt x="1187598" y="255821"/>
                  </a:lnTo>
                  <a:lnTo>
                    <a:pt x="1213371" y="295590"/>
                  </a:lnTo>
                  <a:lnTo>
                    <a:pt x="1236817" y="337634"/>
                  </a:lnTo>
                  <a:lnTo>
                    <a:pt x="1257808" y="381831"/>
                  </a:lnTo>
                  <a:lnTo>
                    <a:pt x="1276214" y="428061"/>
                  </a:lnTo>
                  <a:lnTo>
                    <a:pt x="1291907" y="476202"/>
                  </a:lnTo>
                  <a:lnTo>
                    <a:pt x="1304758" y="526135"/>
                  </a:lnTo>
                  <a:lnTo>
                    <a:pt x="1314638" y="577737"/>
                  </a:lnTo>
                  <a:lnTo>
                    <a:pt x="1321418" y="630888"/>
                  </a:lnTo>
                  <a:close/>
                </a:path>
              </a:pathLst>
            </a:custGeom>
            <a:ln w="12700">
              <a:solidFill>
                <a:srgbClr val="202124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68516" y="2514851"/>
              <a:ext cx="172237" cy="100393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2249331" y="2532326"/>
              <a:ext cx="404495" cy="326390"/>
            </a:xfrm>
            <a:custGeom>
              <a:avLst/>
              <a:gdLst/>
              <a:ahLst/>
              <a:cxnLst/>
              <a:rect l="l" t="t" r="r" b="b"/>
              <a:pathLst>
                <a:path w="404494" h="326389">
                  <a:moveTo>
                    <a:pt x="404088" y="0"/>
                  </a:moveTo>
                  <a:lnTo>
                    <a:pt x="34226" y="0"/>
                  </a:lnTo>
                  <a:lnTo>
                    <a:pt x="20922" y="2695"/>
                  </a:lnTo>
                  <a:lnTo>
                    <a:pt x="10040" y="10040"/>
                  </a:lnTo>
                  <a:lnTo>
                    <a:pt x="2695" y="20922"/>
                  </a:lnTo>
                  <a:lnTo>
                    <a:pt x="0" y="34226"/>
                  </a:lnTo>
                  <a:lnTo>
                    <a:pt x="0" y="325856"/>
                  </a:lnTo>
                  <a:lnTo>
                    <a:pt x="182829" y="325754"/>
                  </a:lnTo>
                  <a:lnTo>
                    <a:pt x="178803" y="315010"/>
                  </a:lnTo>
                  <a:lnTo>
                    <a:pt x="179095" y="308940"/>
                  </a:lnTo>
                  <a:lnTo>
                    <a:pt x="197878" y="221526"/>
                  </a:lnTo>
                  <a:lnTo>
                    <a:pt x="196164" y="220243"/>
                  </a:lnTo>
                  <a:lnTo>
                    <a:pt x="181412" y="206197"/>
                  </a:lnTo>
                  <a:lnTo>
                    <a:pt x="170651" y="189299"/>
                  </a:lnTo>
                  <a:lnTo>
                    <a:pt x="164254" y="170287"/>
                  </a:lnTo>
                  <a:lnTo>
                    <a:pt x="162598" y="149898"/>
                  </a:lnTo>
                  <a:lnTo>
                    <a:pt x="169585" y="120004"/>
                  </a:lnTo>
                  <a:lnTo>
                    <a:pt x="186466" y="95137"/>
                  </a:lnTo>
                  <a:lnTo>
                    <a:pt x="210916" y="77673"/>
                  </a:lnTo>
                  <a:lnTo>
                    <a:pt x="240614" y="69989"/>
                  </a:lnTo>
                  <a:lnTo>
                    <a:pt x="247497" y="69557"/>
                  </a:lnTo>
                  <a:lnTo>
                    <a:pt x="254279" y="69964"/>
                  </a:lnTo>
                  <a:lnTo>
                    <a:pt x="291323" y="83146"/>
                  </a:lnTo>
                  <a:lnTo>
                    <a:pt x="322289" y="119435"/>
                  </a:lnTo>
                  <a:lnTo>
                    <a:pt x="329501" y="153314"/>
                  </a:lnTo>
                  <a:lnTo>
                    <a:pt x="328550" y="165882"/>
                  </a:lnTo>
                  <a:lnTo>
                    <a:pt x="310627" y="206188"/>
                  </a:lnTo>
                  <a:lnTo>
                    <a:pt x="294157" y="221526"/>
                  </a:lnTo>
                  <a:lnTo>
                    <a:pt x="313321" y="312051"/>
                  </a:lnTo>
                  <a:lnTo>
                    <a:pt x="349321" y="299401"/>
                  </a:lnTo>
                  <a:lnTo>
                    <a:pt x="378288" y="270206"/>
                  </a:lnTo>
                  <a:lnTo>
                    <a:pt x="397273" y="233270"/>
                  </a:lnTo>
                  <a:lnTo>
                    <a:pt x="404088" y="190779"/>
                  </a:lnTo>
                  <a:lnTo>
                    <a:pt x="404088" y="0"/>
                  </a:lnTo>
                  <a:close/>
                </a:path>
              </a:pathLst>
            </a:custGeom>
            <a:solidFill>
              <a:srgbClr val="DF6A57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445292" y="2635653"/>
              <a:ext cx="100152" cy="198043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1452664" y="1935365"/>
              <a:ext cx="1226820" cy="563880"/>
            </a:xfrm>
            <a:custGeom>
              <a:avLst/>
              <a:gdLst/>
              <a:ahLst/>
              <a:cxnLst/>
              <a:rect l="l" t="t" r="r" b="b"/>
              <a:pathLst>
                <a:path w="1226820" h="563880">
                  <a:moveTo>
                    <a:pt x="1015961" y="0"/>
                  </a:moveTo>
                  <a:lnTo>
                    <a:pt x="39077" y="0"/>
                  </a:lnTo>
                  <a:lnTo>
                    <a:pt x="23876" y="3073"/>
                  </a:lnTo>
                  <a:lnTo>
                    <a:pt x="11455" y="11455"/>
                  </a:lnTo>
                  <a:lnTo>
                    <a:pt x="3073" y="23888"/>
                  </a:lnTo>
                  <a:lnTo>
                    <a:pt x="0" y="39090"/>
                  </a:lnTo>
                  <a:lnTo>
                    <a:pt x="0" y="151168"/>
                  </a:lnTo>
                  <a:lnTo>
                    <a:pt x="902995" y="151168"/>
                  </a:lnTo>
                  <a:lnTo>
                    <a:pt x="994486" y="150202"/>
                  </a:lnTo>
                  <a:lnTo>
                    <a:pt x="1003490" y="139750"/>
                  </a:lnTo>
                  <a:lnTo>
                    <a:pt x="1010246" y="127685"/>
                  </a:lnTo>
                  <a:lnTo>
                    <a:pt x="1014488" y="114388"/>
                  </a:lnTo>
                  <a:lnTo>
                    <a:pt x="1015961" y="100177"/>
                  </a:lnTo>
                  <a:lnTo>
                    <a:pt x="1015961" y="0"/>
                  </a:lnTo>
                  <a:close/>
                </a:path>
                <a:path w="1226820" h="563880">
                  <a:moveTo>
                    <a:pt x="1226273" y="466559"/>
                  </a:moveTo>
                  <a:lnTo>
                    <a:pt x="1219847" y="415759"/>
                  </a:lnTo>
                  <a:lnTo>
                    <a:pt x="1201712" y="370090"/>
                  </a:lnTo>
                  <a:lnTo>
                    <a:pt x="1178725" y="338404"/>
                  </a:lnTo>
                  <a:lnTo>
                    <a:pt x="1137246" y="301421"/>
                  </a:lnTo>
                  <a:lnTo>
                    <a:pt x="1094359" y="282117"/>
                  </a:lnTo>
                  <a:lnTo>
                    <a:pt x="1046657" y="275272"/>
                  </a:lnTo>
                  <a:lnTo>
                    <a:pt x="998956" y="282117"/>
                  </a:lnTo>
                  <a:lnTo>
                    <a:pt x="956068" y="301421"/>
                  </a:lnTo>
                  <a:lnTo>
                    <a:pt x="919708" y="331355"/>
                  </a:lnTo>
                  <a:lnTo>
                    <a:pt x="891603" y="370090"/>
                  </a:lnTo>
                  <a:lnTo>
                    <a:pt x="873467" y="415759"/>
                  </a:lnTo>
                  <a:lnTo>
                    <a:pt x="867041" y="466559"/>
                  </a:lnTo>
                  <a:lnTo>
                    <a:pt x="867041" y="563575"/>
                  </a:lnTo>
                  <a:lnTo>
                    <a:pt x="929297" y="563575"/>
                  </a:lnTo>
                  <a:lnTo>
                    <a:pt x="929297" y="473824"/>
                  </a:lnTo>
                  <a:lnTo>
                    <a:pt x="938530" y="421157"/>
                  </a:lnTo>
                  <a:lnTo>
                    <a:pt x="963714" y="378104"/>
                  </a:lnTo>
                  <a:lnTo>
                    <a:pt x="1001026" y="349059"/>
                  </a:lnTo>
                  <a:lnTo>
                    <a:pt x="1046657" y="338404"/>
                  </a:lnTo>
                  <a:lnTo>
                    <a:pt x="1053871" y="338404"/>
                  </a:lnTo>
                  <a:lnTo>
                    <a:pt x="1105877" y="356984"/>
                  </a:lnTo>
                  <a:lnTo>
                    <a:pt x="1136396" y="386676"/>
                  </a:lnTo>
                  <a:lnTo>
                    <a:pt x="1156665" y="426643"/>
                  </a:lnTo>
                  <a:lnTo>
                    <a:pt x="1164018" y="473824"/>
                  </a:lnTo>
                  <a:lnTo>
                    <a:pt x="1164018" y="563575"/>
                  </a:lnTo>
                  <a:lnTo>
                    <a:pt x="1226273" y="563575"/>
                  </a:lnTo>
                  <a:lnTo>
                    <a:pt x="1226273" y="46655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415373" y="2307155"/>
              <a:ext cx="167919" cy="191782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1452660" y="2119748"/>
              <a:ext cx="919480" cy="145415"/>
            </a:xfrm>
            <a:custGeom>
              <a:avLst/>
              <a:gdLst/>
              <a:ahLst/>
              <a:cxnLst/>
              <a:rect l="l" t="t" r="r" b="b"/>
              <a:pathLst>
                <a:path w="919480" h="145414">
                  <a:moveTo>
                    <a:pt x="919289" y="0"/>
                  </a:moveTo>
                  <a:lnTo>
                    <a:pt x="903185" y="165"/>
                  </a:lnTo>
                  <a:lnTo>
                    <a:pt x="0" y="165"/>
                  </a:lnTo>
                  <a:lnTo>
                    <a:pt x="0" y="145173"/>
                  </a:lnTo>
                  <a:lnTo>
                    <a:pt x="777417" y="145173"/>
                  </a:lnTo>
                  <a:lnTo>
                    <a:pt x="784593" y="130881"/>
                  </a:lnTo>
                  <a:lnTo>
                    <a:pt x="792530" y="116941"/>
                  </a:lnTo>
                  <a:lnTo>
                    <a:pt x="818364" y="80256"/>
                  </a:lnTo>
                  <a:lnTo>
                    <a:pt x="848456" y="48336"/>
                  </a:lnTo>
                  <a:lnTo>
                    <a:pt x="882275" y="21483"/>
                  </a:lnTo>
                  <a:lnTo>
                    <a:pt x="919289" y="0"/>
                  </a:lnTo>
                  <a:close/>
                </a:path>
              </a:pathLst>
            </a:custGeom>
            <a:solidFill>
              <a:srgbClr val="ACB7BD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4" name="object 14"/>
            <p:cNvSpPr/>
            <p:nvPr/>
          </p:nvSpPr>
          <p:spPr>
            <a:xfrm>
              <a:off x="1452662" y="2298320"/>
              <a:ext cx="763905" cy="416559"/>
            </a:xfrm>
            <a:custGeom>
              <a:avLst/>
              <a:gdLst/>
              <a:ahLst/>
              <a:cxnLst/>
              <a:rect l="l" t="t" r="r" b="b"/>
              <a:pathLst>
                <a:path w="763905" h="416560">
                  <a:moveTo>
                    <a:pt x="763892" y="0"/>
                  </a:moveTo>
                  <a:lnTo>
                    <a:pt x="0" y="0"/>
                  </a:lnTo>
                  <a:lnTo>
                    <a:pt x="110" y="377710"/>
                  </a:lnTo>
                  <a:lnTo>
                    <a:pt x="3075" y="392366"/>
                  </a:lnTo>
                  <a:lnTo>
                    <a:pt x="11456" y="404798"/>
                  </a:lnTo>
                  <a:lnTo>
                    <a:pt x="23879" y="413188"/>
                  </a:lnTo>
                  <a:lnTo>
                    <a:pt x="39077" y="416267"/>
                  </a:lnTo>
                  <a:lnTo>
                    <a:pt x="603808" y="416267"/>
                  </a:lnTo>
                  <a:lnTo>
                    <a:pt x="633057" y="400918"/>
                  </a:lnTo>
                  <a:lnTo>
                    <a:pt x="656035" y="377710"/>
                  </a:lnTo>
                  <a:lnTo>
                    <a:pt x="670083" y="350316"/>
                  </a:lnTo>
                  <a:lnTo>
                    <a:pt x="132181" y="350316"/>
                  </a:lnTo>
                  <a:lnTo>
                    <a:pt x="112837" y="346402"/>
                  </a:lnTo>
                  <a:lnTo>
                    <a:pt x="97027" y="335734"/>
                  </a:lnTo>
                  <a:lnTo>
                    <a:pt x="86361" y="319927"/>
                  </a:lnTo>
                  <a:lnTo>
                    <a:pt x="82448" y="300596"/>
                  </a:lnTo>
                  <a:lnTo>
                    <a:pt x="82448" y="232879"/>
                  </a:lnTo>
                  <a:lnTo>
                    <a:pt x="86361" y="213534"/>
                  </a:lnTo>
                  <a:lnTo>
                    <a:pt x="97027" y="197719"/>
                  </a:lnTo>
                  <a:lnTo>
                    <a:pt x="112837" y="187049"/>
                  </a:lnTo>
                  <a:lnTo>
                    <a:pt x="132181" y="183134"/>
                  </a:lnTo>
                  <a:lnTo>
                    <a:pt x="702493" y="183134"/>
                  </a:lnTo>
                  <a:lnTo>
                    <a:pt x="704573" y="179450"/>
                  </a:lnTo>
                  <a:lnTo>
                    <a:pt x="733959" y="145464"/>
                  </a:lnTo>
                  <a:lnTo>
                    <a:pt x="740944" y="133181"/>
                  </a:lnTo>
                  <a:lnTo>
                    <a:pt x="745313" y="119770"/>
                  </a:lnTo>
                  <a:lnTo>
                    <a:pt x="746823" y="105587"/>
                  </a:lnTo>
                  <a:lnTo>
                    <a:pt x="746823" y="103593"/>
                  </a:lnTo>
                  <a:lnTo>
                    <a:pt x="747906" y="77073"/>
                  </a:lnTo>
                  <a:lnTo>
                    <a:pt x="751133" y="50882"/>
                  </a:lnTo>
                  <a:lnTo>
                    <a:pt x="756472" y="25148"/>
                  </a:lnTo>
                  <a:lnTo>
                    <a:pt x="763892" y="0"/>
                  </a:lnTo>
                  <a:close/>
                </a:path>
                <a:path w="763905" h="416560">
                  <a:moveTo>
                    <a:pt x="702493" y="183134"/>
                  </a:moveTo>
                  <a:lnTo>
                    <a:pt x="271754" y="183134"/>
                  </a:lnTo>
                  <a:lnTo>
                    <a:pt x="291098" y="187049"/>
                  </a:lnTo>
                  <a:lnTo>
                    <a:pt x="306908" y="197719"/>
                  </a:lnTo>
                  <a:lnTo>
                    <a:pt x="317574" y="213534"/>
                  </a:lnTo>
                  <a:lnTo>
                    <a:pt x="321487" y="232879"/>
                  </a:lnTo>
                  <a:lnTo>
                    <a:pt x="321487" y="300596"/>
                  </a:lnTo>
                  <a:lnTo>
                    <a:pt x="317574" y="319927"/>
                  </a:lnTo>
                  <a:lnTo>
                    <a:pt x="306908" y="335734"/>
                  </a:lnTo>
                  <a:lnTo>
                    <a:pt x="291098" y="346402"/>
                  </a:lnTo>
                  <a:lnTo>
                    <a:pt x="271754" y="350316"/>
                  </a:lnTo>
                  <a:lnTo>
                    <a:pt x="670083" y="350316"/>
                  </a:lnTo>
                  <a:lnTo>
                    <a:pt x="671058" y="348416"/>
                  </a:lnTo>
                  <a:lnTo>
                    <a:pt x="676440" y="314807"/>
                  </a:lnTo>
                  <a:lnTo>
                    <a:pt x="676440" y="268224"/>
                  </a:lnTo>
                  <a:lnTo>
                    <a:pt x="679798" y="236126"/>
                  </a:lnTo>
                  <a:lnTo>
                    <a:pt x="689408" y="206303"/>
                  </a:lnTo>
                  <a:lnTo>
                    <a:pt x="702493" y="18313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15" name="object 1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47151" y="1935354"/>
              <a:ext cx="136867" cy="150202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2230078" y="2117512"/>
              <a:ext cx="354330" cy="147955"/>
            </a:xfrm>
            <a:custGeom>
              <a:avLst/>
              <a:gdLst/>
              <a:ahLst/>
              <a:cxnLst/>
              <a:rect l="l" t="t" r="r" b="b"/>
              <a:pathLst>
                <a:path w="354330" h="147955">
                  <a:moveTo>
                    <a:pt x="353948" y="0"/>
                  </a:moveTo>
                  <a:lnTo>
                    <a:pt x="141871" y="2235"/>
                  </a:lnTo>
                  <a:lnTo>
                    <a:pt x="104858" y="23718"/>
                  </a:lnTo>
                  <a:lnTo>
                    <a:pt x="71039" y="50571"/>
                  </a:lnTo>
                  <a:lnTo>
                    <a:pt x="40946" y="82491"/>
                  </a:lnTo>
                  <a:lnTo>
                    <a:pt x="15112" y="119176"/>
                  </a:lnTo>
                  <a:lnTo>
                    <a:pt x="0" y="147408"/>
                  </a:lnTo>
                  <a:lnTo>
                    <a:pt x="100533" y="147408"/>
                  </a:lnTo>
                  <a:lnTo>
                    <a:pt x="133694" y="111220"/>
                  </a:lnTo>
                  <a:lnTo>
                    <a:pt x="173782" y="83573"/>
                  </a:lnTo>
                  <a:lnTo>
                    <a:pt x="219424" y="65921"/>
                  </a:lnTo>
                  <a:lnTo>
                    <a:pt x="269252" y="59715"/>
                  </a:lnTo>
                  <a:lnTo>
                    <a:pt x="291526" y="60937"/>
                  </a:lnTo>
                  <a:lnTo>
                    <a:pt x="313143" y="64522"/>
                  </a:lnTo>
                  <a:lnTo>
                    <a:pt x="333989" y="70345"/>
                  </a:lnTo>
                  <a:lnTo>
                    <a:pt x="353948" y="78282"/>
                  </a:lnTo>
                  <a:lnTo>
                    <a:pt x="353948" y="0"/>
                  </a:lnTo>
                  <a:close/>
                </a:path>
              </a:pathLst>
            </a:custGeom>
            <a:solidFill>
              <a:srgbClr val="909CA1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7" name="object 17"/>
            <p:cNvSpPr/>
            <p:nvPr/>
          </p:nvSpPr>
          <p:spPr>
            <a:xfrm>
              <a:off x="2056480" y="2298312"/>
              <a:ext cx="254000" cy="416559"/>
            </a:xfrm>
            <a:custGeom>
              <a:avLst/>
              <a:gdLst/>
              <a:ahLst/>
              <a:cxnLst/>
              <a:rect l="l" t="t" r="r" b="b"/>
              <a:pathLst>
                <a:path w="254000" h="416560">
                  <a:moveTo>
                    <a:pt x="253898" y="0"/>
                  </a:moveTo>
                  <a:lnTo>
                    <a:pt x="160083" y="0"/>
                  </a:lnTo>
                  <a:lnTo>
                    <a:pt x="152662" y="25150"/>
                  </a:lnTo>
                  <a:lnTo>
                    <a:pt x="147318" y="50887"/>
                  </a:lnTo>
                  <a:lnTo>
                    <a:pt x="144086" y="77079"/>
                  </a:lnTo>
                  <a:lnTo>
                    <a:pt x="143001" y="105600"/>
                  </a:lnTo>
                  <a:lnTo>
                    <a:pt x="141493" y="119777"/>
                  </a:lnTo>
                  <a:lnTo>
                    <a:pt x="137128" y="133189"/>
                  </a:lnTo>
                  <a:lnTo>
                    <a:pt x="130143" y="145475"/>
                  </a:lnTo>
                  <a:lnTo>
                    <a:pt x="100754" y="179461"/>
                  </a:lnTo>
                  <a:lnTo>
                    <a:pt x="85593" y="206311"/>
                  </a:lnTo>
                  <a:lnTo>
                    <a:pt x="75987" y="236133"/>
                  </a:lnTo>
                  <a:lnTo>
                    <a:pt x="72631" y="268236"/>
                  </a:lnTo>
                  <a:lnTo>
                    <a:pt x="72631" y="314820"/>
                  </a:lnTo>
                  <a:lnTo>
                    <a:pt x="67247" y="348423"/>
                  </a:lnTo>
                  <a:lnTo>
                    <a:pt x="52222" y="377717"/>
                  </a:lnTo>
                  <a:lnTo>
                    <a:pt x="29243" y="400923"/>
                  </a:lnTo>
                  <a:lnTo>
                    <a:pt x="0" y="416267"/>
                  </a:lnTo>
                  <a:lnTo>
                    <a:pt x="159461" y="416267"/>
                  </a:lnTo>
                  <a:lnTo>
                    <a:pt x="159461" y="268236"/>
                  </a:lnTo>
                  <a:lnTo>
                    <a:pt x="164780" y="241946"/>
                  </a:lnTo>
                  <a:lnTo>
                    <a:pt x="179281" y="220451"/>
                  </a:lnTo>
                  <a:lnTo>
                    <a:pt x="200775" y="205944"/>
                  </a:lnTo>
                  <a:lnTo>
                    <a:pt x="227075" y="200621"/>
                  </a:lnTo>
                  <a:lnTo>
                    <a:pt x="229831" y="200621"/>
                  </a:lnTo>
                  <a:lnTo>
                    <a:pt x="229831" y="103593"/>
                  </a:lnTo>
                  <a:lnTo>
                    <a:pt x="231434" y="76018"/>
                  </a:lnTo>
                  <a:lnTo>
                    <a:pt x="236112" y="49429"/>
                  </a:lnTo>
                  <a:lnTo>
                    <a:pt x="243665" y="24025"/>
                  </a:lnTo>
                  <a:lnTo>
                    <a:pt x="253898" y="0"/>
                  </a:lnTo>
                  <a:close/>
                </a:path>
              </a:pathLst>
            </a:custGeom>
            <a:solidFill>
              <a:srgbClr val="CCDFF3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8" name="object 18"/>
            <p:cNvSpPr/>
            <p:nvPr/>
          </p:nvSpPr>
          <p:spPr>
            <a:xfrm>
              <a:off x="2249332" y="2532331"/>
              <a:ext cx="492125" cy="394970"/>
            </a:xfrm>
            <a:custGeom>
              <a:avLst/>
              <a:gdLst/>
              <a:ahLst/>
              <a:cxnLst/>
              <a:rect l="l" t="t" r="r" b="b"/>
              <a:pathLst>
                <a:path w="492125" h="394969">
                  <a:moveTo>
                    <a:pt x="182905" y="325856"/>
                  </a:moveTo>
                  <a:lnTo>
                    <a:pt x="0" y="325856"/>
                  </a:lnTo>
                  <a:lnTo>
                    <a:pt x="0" y="360337"/>
                  </a:lnTo>
                  <a:lnTo>
                    <a:pt x="2693" y="373641"/>
                  </a:lnTo>
                  <a:lnTo>
                    <a:pt x="10034" y="384522"/>
                  </a:lnTo>
                  <a:lnTo>
                    <a:pt x="20911" y="391867"/>
                  </a:lnTo>
                  <a:lnTo>
                    <a:pt x="34213" y="394563"/>
                  </a:lnTo>
                  <a:lnTo>
                    <a:pt x="457809" y="394563"/>
                  </a:lnTo>
                  <a:lnTo>
                    <a:pt x="471111" y="391867"/>
                  </a:lnTo>
                  <a:lnTo>
                    <a:pt x="481988" y="384522"/>
                  </a:lnTo>
                  <a:lnTo>
                    <a:pt x="489329" y="373641"/>
                  </a:lnTo>
                  <a:lnTo>
                    <a:pt x="492023" y="360337"/>
                  </a:lnTo>
                  <a:lnTo>
                    <a:pt x="492023" y="334759"/>
                  </a:lnTo>
                  <a:lnTo>
                    <a:pt x="194284" y="334759"/>
                  </a:lnTo>
                  <a:lnTo>
                    <a:pt x="188366" y="332117"/>
                  </a:lnTo>
                  <a:lnTo>
                    <a:pt x="183769" y="326986"/>
                  </a:lnTo>
                  <a:lnTo>
                    <a:pt x="183324" y="326428"/>
                  </a:lnTo>
                  <a:lnTo>
                    <a:pt x="182905" y="325856"/>
                  </a:lnTo>
                  <a:close/>
                </a:path>
                <a:path w="492125" h="394969">
                  <a:moveTo>
                    <a:pt x="457809" y="0"/>
                  </a:moveTo>
                  <a:lnTo>
                    <a:pt x="404088" y="0"/>
                  </a:lnTo>
                  <a:lnTo>
                    <a:pt x="404088" y="190779"/>
                  </a:lnTo>
                  <a:lnTo>
                    <a:pt x="397273" y="233262"/>
                  </a:lnTo>
                  <a:lnTo>
                    <a:pt x="378288" y="270195"/>
                  </a:lnTo>
                  <a:lnTo>
                    <a:pt x="349321" y="299389"/>
                  </a:lnTo>
                  <a:lnTo>
                    <a:pt x="312559" y="318655"/>
                  </a:lnTo>
                  <a:lnTo>
                    <a:pt x="311670" y="321919"/>
                  </a:lnTo>
                  <a:lnTo>
                    <a:pt x="310070" y="324954"/>
                  </a:lnTo>
                  <a:lnTo>
                    <a:pt x="303657" y="332117"/>
                  </a:lnTo>
                  <a:lnTo>
                    <a:pt x="297751" y="334759"/>
                  </a:lnTo>
                  <a:lnTo>
                    <a:pt x="492023" y="334759"/>
                  </a:lnTo>
                  <a:lnTo>
                    <a:pt x="492023" y="34213"/>
                  </a:lnTo>
                  <a:lnTo>
                    <a:pt x="489329" y="20916"/>
                  </a:lnTo>
                  <a:lnTo>
                    <a:pt x="481988" y="10039"/>
                  </a:lnTo>
                  <a:lnTo>
                    <a:pt x="471111" y="2695"/>
                  </a:lnTo>
                  <a:lnTo>
                    <a:pt x="457809" y="0"/>
                  </a:lnTo>
                  <a:close/>
                </a:path>
              </a:pathLst>
            </a:custGeom>
            <a:solidFill>
              <a:srgbClr val="D74343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19" name="object 1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35107" y="2481460"/>
              <a:ext cx="239052" cy="167182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1419263" y="1901964"/>
              <a:ext cx="1355725" cy="1058545"/>
            </a:xfrm>
            <a:custGeom>
              <a:avLst/>
              <a:gdLst/>
              <a:ahLst/>
              <a:cxnLst/>
              <a:rect l="l" t="t" r="r" b="b"/>
              <a:pathLst>
                <a:path w="1355725" h="1058545">
                  <a:moveTo>
                    <a:pt x="1159560" y="783678"/>
                  </a:moveTo>
                  <a:lnTo>
                    <a:pt x="1146937" y="739571"/>
                  </a:lnTo>
                  <a:lnTo>
                    <a:pt x="1126159" y="716940"/>
                  </a:lnTo>
                  <a:lnTo>
                    <a:pt x="1126159" y="783678"/>
                  </a:lnTo>
                  <a:lnTo>
                    <a:pt x="1124699" y="795743"/>
                  </a:lnTo>
                  <a:lnTo>
                    <a:pt x="1120444" y="806932"/>
                  </a:lnTo>
                  <a:lnTo>
                    <a:pt x="1113650" y="816813"/>
                  </a:lnTo>
                  <a:lnTo>
                    <a:pt x="1104569" y="824877"/>
                  </a:lnTo>
                  <a:lnTo>
                    <a:pt x="1097597" y="831430"/>
                  </a:lnTo>
                  <a:lnTo>
                    <a:pt x="1092936" y="839558"/>
                  </a:lnTo>
                  <a:lnTo>
                    <a:pt x="1090803" y="848690"/>
                  </a:lnTo>
                  <a:lnTo>
                    <a:pt x="1091425" y="858278"/>
                  </a:lnTo>
                  <a:lnTo>
                    <a:pt x="1107198" y="931735"/>
                  </a:lnTo>
                  <a:lnTo>
                    <a:pt x="1044943" y="931735"/>
                  </a:lnTo>
                  <a:lnTo>
                    <a:pt x="1060716" y="858278"/>
                  </a:lnTo>
                  <a:lnTo>
                    <a:pt x="1061339" y="848690"/>
                  </a:lnTo>
                  <a:lnTo>
                    <a:pt x="1059192" y="839546"/>
                  </a:lnTo>
                  <a:lnTo>
                    <a:pt x="1054519" y="831418"/>
                  </a:lnTo>
                  <a:lnTo>
                    <a:pt x="1047508" y="824826"/>
                  </a:lnTo>
                  <a:lnTo>
                    <a:pt x="1038085" y="816356"/>
                  </a:lnTo>
                  <a:lnTo>
                    <a:pt x="1031201" y="805992"/>
                  </a:lnTo>
                  <a:lnTo>
                    <a:pt x="1027099" y="794245"/>
                  </a:lnTo>
                  <a:lnTo>
                    <a:pt x="1026020" y="781596"/>
                  </a:lnTo>
                  <a:lnTo>
                    <a:pt x="1030211" y="763676"/>
                  </a:lnTo>
                  <a:lnTo>
                    <a:pt x="1040333" y="748766"/>
                  </a:lnTo>
                  <a:lnTo>
                    <a:pt x="1054989" y="738301"/>
                  </a:lnTo>
                  <a:lnTo>
                    <a:pt x="1072781" y="733691"/>
                  </a:lnTo>
                  <a:lnTo>
                    <a:pt x="1083144" y="734072"/>
                  </a:lnTo>
                  <a:lnTo>
                    <a:pt x="1117130" y="754926"/>
                  </a:lnTo>
                  <a:lnTo>
                    <a:pt x="1126159" y="783678"/>
                  </a:lnTo>
                  <a:lnTo>
                    <a:pt x="1126159" y="716940"/>
                  </a:lnTo>
                  <a:lnTo>
                    <a:pt x="1084326" y="700328"/>
                  </a:lnTo>
                  <a:lnTo>
                    <a:pt x="1077556" y="699922"/>
                  </a:lnTo>
                  <a:lnTo>
                    <a:pt x="1070673" y="700354"/>
                  </a:lnTo>
                  <a:lnTo>
                    <a:pt x="1040980" y="708037"/>
                  </a:lnTo>
                  <a:lnTo>
                    <a:pt x="1016520" y="725512"/>
                  </a:lnTo>
                  <a:lnTo>
                    <a:pt x="999642" y="750379"/>
                  </a:lnTo>
                  <a:lnTo>
                    <a:pt x="992644" y="780262"/>
                  </a:lnTo>
                  <a:lnTo>
                    <a:pt x="994308" y="800658"/>
                  </a:lnTo>
                  <a:lnTo>
                    <a:pt x="1011478" y="836561"/>
                  </a:lnTo>
                  <a:lnTo>
                    <a:pt x="1027938" y="851890"/>
                  </a:lnTo>
                  <a:lnTo>
                    <a:pt x="1009040" y="939863"/>
                  </a:lnTo>
                  <a:lnTo>
                    <a:pt x="1008976" y="940422"/>
                  </a:lnTo>
                  <a:lnTo>
                    <a:pt x="1008888" y="945654"/>
                  </a:lnTo>
                  <a:lnTo>
                    <a:pt x="1009078" y="947013"/>
                  </a:lnTo>
                  <a:lnTo>
                    <a:pt x="1011491" y="953871"/>
                  </a:lnTo>
                  <a:lnTo>
                    <a:pt x="1011593" y="954100"/>
                  </a:lnTo>
                  <a:lnTo>
                    <a:pt x="1024331" y="965123"/>
                  </a:lnTo>
                  <a:lnTo>
                    <a:pt x="1127810" y="965123"/>
                  </a:lnTo>
                  <a:lnTo>
                    <a:pt x="1143342" y="941705"/>
                  </a:lnTo>
                  <a:lnTo>
                    <a:pt x="1143190" y="940422"/>
                  </a:lnTo>
                  <a:lnTo>
                    <a:pt x="1142987" y="939304"/>
                  </a:lnTo>
                  <a:lnTo>
                    <a:pt x="1141361" y="931735"/>
                  </a:lnTo>
                  <a:lnTo>
                    <a:pt x="1124204" y="851890"/>
                  </a:lnTo>
                  <a:lnTo>
                    <a:pt x="1130211" y="847242"/>
                  </a:lnTo>
                  <a:lnTo>
                    <a:pt x="1155827" y="808380"/>
                  </a:lnTo>
                  <a:lnTo>
                    <a:pt x="1158621" y="796251"/>
                  </a:lnTo>
                  <a:lnTo>
                    <a:pt x="1159560" y="783678"/>
                  </a:lnTo>
                  <a:close/>
                </a:path>
                <a:path w="1355725" h="1058545">
                  <a:moveTo>
                    <a:pt x="1355496" y="664591"/>
                  </a:moveTo>
                  <a:lnTo>
                    <a:pt x="1350645" y="639445"/>
                  </a:lnTo>
                  <a:lnTo>
                    <a:pt x="1344866" y="630377"/>
                  </a:lnTo>
                  <a:lnTo>
                    <a:pt x="1337348" y="618566"/>
                  </a:lnTo>
                  <a:lnTo>
                    <a:pt x="1322095" y="607250"/>
                  </a:lnTo>
                  <a:lnTo>
                    <a:pt x="1322095" y="664591"/>
                  </a:lnTo>
                  <a:lnTo>
                    <a:pt x="1322095" y="990714"/>
                  </a:lnTo>
                  <a:lnTo>
                    <a:pt x="1319403" y="1004011"/>
                  </a:lnTo>
                  <a:lnTo>
                    <a:pt x="1312049" y="1014895"/>
                  </a:lnTo>
                  <a:lnTo>
                    <a:pt x="1301178" y="1022235"/>
                  </a:lnTo>
                  <a:lnTo>
                    <a:pt x="1287881" y="1024928"/>
                  </a:lnTo>
                  <a:lnTo>
                    <a:pt x="864285" y="1024928"/>
                  </a:lnTo>
                  <a:lnTo>
                    <a:pt x="850976" y="1022235"/>
                  </a:lnTo>
                  <a:lnTo>
                    <a:pt x="840092" y="1014895"/>
                  </a:lnTo>
                  <a:lnTo>
                    <a:pt x="832751" y="1004011"/>
                  </a:lnTo>
                  <a:lnTo>
                    <a:pt x="830059" y="990714"/>
                  </a:lnTo>
                  <a:lnTo>
                    <a:pt x="830059" y="812622"/>
                  </a:lnTo>
                  <a:lnTo>
                    <a:pt x="830059" y="664591"/>
                  </a:lnTo>
                  <a:lnTo>
                    <a:pt x="832751" y="651281"/>
                  </a:lnTo>
                  <a:lnTo>
                    <a:pt x="840092" y="640410"/>
                  </a:lnTo>
                  <a:lnTo>
                    <a:pt x="850976" y="633069"/>
                  </a:lnTo>
                  <a:lnTo>
                    <a:pt x="864285" y="630377"/>
                  </a:lnTo>
                  <a:lnTo>
                    <a:pt x="1287881" y="630377"/>
                  </a:lnTo>
                  <a:lnTo>
                    <a:pt x="1301178" y="633069"/>
                  </a:lnTo>
                  <a:lnTo>
                    <a:pt x="1312049" y="640410"/>
                  </a:lnTo>
                  <a:lnTo>
                    <a:pt x="1319403" y="651281"/>
                  </a:lnTo>
                  <a:lnTo>
                    <a:pt x="1322095" y="664591"/>
                  </a:lnTo>
                  <a:lnTo>
                    <a:pt x="1322095" y="607250"/>
                  </a:lnTo>
                  <a:lnTo>
                    <a:pt x="1317536" y="603859"/>
                  </a:lnTo>
                  <a:lnTo>
                    <a:pt x="1293088" y="597204"/>
                  </a:lnTo>
                  <a:lnTo>
                    <a:pt x="1293088" y="499948"/>
                  </a:lnTo>
                  <a:lnTo>
                    <a:pt x="1286294" y="443572"/>
                  </a:lnTo>
                  <a:lnTo>
                    <a:pt x="1267053" y="392442"/>
                  </a:lnTo>
                  <a:lnTo>
                    <a:pt x="1259687" y="381609"/>
                  </a:lnTo>
                  <a:lnTo>
                    <a:pt x="1259687" y="499948"/>
                  </a:lnTo>
                  <a:lnTo>
                    <a:pt x="1259687" y="596976"/>
                  </a:lnTo>
                  <a:lnTo>
                    <a:pt x="1197419" y="596976"/>
                  </a:lnTo>
                  <a:lnTo>
                    <a:pt x="1197419" y="507238"/>
                  </a:lnTo>
                  <a:lnTo>
                    <a:pt x="1190066" y="460057"/>
                  </a:lnTo>
                  <a:lnTo>
                    <a:pt x="1169797" y="420077"/>
                  </a:lnTo>
                  <a:lnTo>
                    <a:pt x="1164018" y="414464"/>
                  </a:lnTo>
                  <a:lnTo>
                    <a:pt x="1164018" y="507238"/>
                  </a:lnTo>
                  <a:lnTo>
                    <a:pt x="1164018" y="596976"/>
                  </a:lnTo>
                  <a:lnTo>
                    <a:pt x="996111" y="596976"/>
                  </a:lnTo>
                  <a:lnTo>
                    <a:pt x="996111" y="507238"/>
                  </a:lnTo>
                  <a:lnTo>
                    <a:pt x="1002715" y="467563"/>
                  </a:lnTo>
                  <a:lnTo>
                    <a:pt x="1020724" y="435114"/>
                  </a:lnTo>
                  <a:lnTo>
                    <a:pt x="1047407" y="413219"/>
                  </a:lnTo>
                  <a:lnTo>
                    <a:pt x="1080058" y="405193"/>
                  </a:lnTo>
                  <a:lnTo>
                    <a:pt x="1087767" y="405193"/>
                  </a:lnTo>
                  <a:lnTo>
                    <a:pt x="1126947" y="422656"/>
                  </a:lnTo>
                  <a:lnTo>
                    <a:pt x="1159370" y="473748"/>
                  </a:lnTo>
                  <a:lnTo>
                    <a:pt x="1164018" y="507238"/>
                  </a:lnTo>
                  <a:lnTo>
                    <a:pt x="1164018" y="414464"/>
                  </a:lnTo>
                  <a:lnTo>
                    <a:pt x="1101191" y="374040"/>
                  </a:lnTo>
                  <a:lnTo>
                    <a:pt x="1087285" y="371805"/>
                  </a:lnTo>
                  <a:lnTo>
                    <a:pt x="1080058" y="371805"/>
                  </a:lnTo>
                  <a:lnTo>
                    <a:pt x="1034415" y="382460"/>
                  </a:lnTo>
                  <a:lnTo>
                    <a:pt x="997115" y="411518"/>
                  </a:lnTo>
                  <a:lnTo>
                    <a:pt x="971943" y="454571"/>
                  </a:lnTo>
                  <a:lnTo>
                    <a:pt x="962710" y="507238"/>
                  </a:lnTo>
                  <a:lnTo>
                    <a:pt x="962710" y="596976"/>
                  </a:lnTo>
                  <a:lnTo>
                    <a:pt x="900442" y="596976"/>
                  </a:lnTo>
                  <a:lnTo>
                    <a:pt x="900442" y="499948"/>
                  </a:lnTo>
                  <a:lnTo>
                    <a:pt x="906868" y="449160"/>
                  </a:lnTo>
                  <a:lnTo>
                    <a:pt x="924991" y="403479"/>
                  </a:lnTo>
                  <a:lnTo>
                    <a:pt x="930173" y="396354"/>
                  </a:lnTo>
                  <a:lnTo>
                    <a:pt x="953109" y="364756"/>
                  </a:lnTo>
                  <a:lnTo>
                    <a:pt x="955281" y="362966"/>
                  </a:lnTo>
                  <a:lnTo>
                    <a:pt x="989469" y="334822"/>
                  </a:lnTo>
                  <a:lnTo>
                    <a:pt x="1032370" y="315506"/>
                  </a:lnTo>
                  <a:lnTo>
                    <a:pt x="1080071" y="308660"/>
                  </a:lnTo>
                  <a:lnTo>
                    <a:pt x="1127760" y="315506"/>
                  </a:lnTo>
                  <a:lnTo>
                    <a:pt x="1170647" y="334822"/>
                  </a:lnTo>
                  <a:lnTo>
                    <a:pt x="1207008" y="364756"/>
                  </a:lnTo>
                  <a:lnTo>
                    <a:pt x="1235125" y="403479"/>
                  </a:lnTo>
                  <a:lnTo>
                    <a:pt x="1253261" y="449160"/>
                  </a:lnTo>
                  <a:lnTo>
                    <a:pt x="1259687" y="499948"/>
                  </a:lnTo>
                  <a:lnTo>
                    <a:pt x="1259687" y="381609"/>
                  </a:lnTo>
                  <a:lnTo>
                    <a:pt x="1237094" y="348335"/>
                  </a:lnTo>
                  <a:lnTo>
                    <a:pt x="1198130" y="313067"/>
                  </a:lnTo>
                  <a:lnTo>
                    <a:pt x="1198156" y="308660"/>
                  </a:lnTo>
                  <a:lnTo>
                    <a:pt x="1198156" y="293839"/>
                  </a:lnTo>
                  <a:lnTo>
                    <a:pt x="1198156" y="215557"/>
                  </a:lnTo>
                  <a:lnTo>
                    <a:pt x="1198156" y="184569"/>
                  </a:lnTo>
                  <a:lnTo>
                    <a:pt x="1198156" y="72491"/>
                  </a:lnTo>
                  <a:lnTo>
                    <a:pt x="1195755" y="53975"/>
                  </a:lnTo>
                  <a:lnTo>
                    <a:pt x="1188986" y="37223"/>
                  </a:lnTo>
                  <a:lnTo>
                    <a:pt x="1186167" y="33388"/>
                  </a:lnTo>
                  <a:lnTo>
                    <a:pt x="1178445" y="22847"/>
                  </a:lnTo>
                  <a:lnTo>
                    <a:pt x="1164755" y="11455"/>
                  </a:lnTo>
                  <a:lnTo>
                    <a:pt x="1164755" y="72491"/>
                  </a:lnTo>
                  <a:lnTo>
                    <a:pt x="1164755" y="182156"/>
                  </a:lnTo>
                  <a:lnTo>
                    <a:pt x="1164755" y="215557"/>
                  </a:lnTo>
                  <a:lnTo>
                    <a:pt x="1164755" y="293839"/>
                  </a:lnTo>
                  <a:lnTo>
                    <a:pt x="1144790" y="285902"/>
                  </a:lnTo>
                  <a:lnTo>
                    <a:pt x="1123950" y="280073"/>
                  </a:lnTo>
                  <a:lnTo>
                    <a:pt x="1102334" y="276491"/>
                  </a:lnTo>
                  <a:lnTo>
                    <a:pt x="1080071" y="275272"/>
                  </a:lnTo>
                  <a:lnTo>
                    <a:pt x="1030236" y="281482"/>
                  </a:lnTo>
                  <a:lnTo>
                    <a:pt x="984592" y="299135"/>
                  </a:lnTo>
                  <a:lnTo>
                    <a:pt x="944499" y="326771"/>
                  </a:lnTo>
                  <a:lnTo>
                    <a:pt x="911339" y="362966"/>
                  </a:lnTo>
                  <a:lnTo>
                    <a:pt x="891120" y="362966"/>
                  </a:lnTo>
                  <a:lnTo>
                    <a:pt x="891120" y="396354"/>
                  </a:lnTo>
                  <a:lnTo>
                    <a:pt x="880884" y="420382"/>
                  </a:lnTo>
                  <a:lnTo>
                    <a:pt x="873315" y="445782"/>
                  </a:lnTo>
                  <a:lnTo>
                    <a:pt x="868641" y="472376"/>
                  </a:lnTo>
                  <a:lnTo>
                    <a:pt x="867041" y="499948"/>
                  </a:lnTo>
                  <a:lnTo>
                    <a:pt x="867041" y="596976"/>
                  </a:lnTo>
                  <a:lnTo>
                    <a:pt x="864285" y="596976"/>
                  </a:lnTo>
                  <a:lnTo>
                    <a:pt x="837984" y="602297"/>
                  </a:lnTo>
                  <a:lnTo>
                    <a:pt x="816495" y="616813"/>
                  </a:lnTo>
                  <a:lnTo>
                    <a:pt x="801992" y="638302"/>
                  </a:lnTo>
                  <a:lnTo>
                    <a:pt x="796671" y="664591"/>
                  </a:lnTo>
                  <a:lnTo>
                    <a:pt x="796671" y="812622"/>
                  </a:lnTo>
                  <a:lnTo>
                    <a:pt x="72466" y="812622"/>
                  </a:lnTo>
                  <a:lnTo>
                    <a:pt x="57264" y="809548"/>
                  </a:lnTo>
                  <a:lnTo>
                    <a:pt x="44843" y="801154"/>
                  </a:lnTo>
                  <a:lnTo>
                    <a:pt x="36474" y="788733"/>
                  </a:lnTo>
                  <a:lnTo>
                    <a:pt x="33401" y="773531"/>
                  </a:lnTo>
                  <a:lnTo>
                    <a:pt x="33401" y="396354"/>
                  </a:lnTo>
                  <a:lnTo>
                    <a:pt x="891120" y="396354"/>
                  </a:lnTo>
                  <a:lnTo>
                    <a:pt x="891120" y="362966"/>
                  </a:lnTo>
                  <a:lnTo>
                    <a:pt x="33401" y="362966"/>
                  </a:lnTo>
                  <a:lnTo>
                    <a:pt x="33401" y="217957"/>
                  </a:lnTo>
                  <a:lnTo>
                    <a:pt x="936574" y="217957"/>
                  </a:lnTo>
                  <a:lnTo>
                    <a:pt x="1164755" y="215557"/>
                  </a:lnTo>
                  <a:lnTo>
                    <a:pt x="1164755" y="182156"/>
                  </a:lnTo>
                  <a:lnTo>
                    <a:pt x="936396" y="184569"/>
                  </a:lnTo>
                  <a:lnTo>
                    <a:pt x="33401" y="184569"/>
                  </a:lnTo>
                  <a:lnTo>
                    <a:pt x="33401" y="72491"/>
                  </a:lnTo>
                  <a:lnTo>
                    <a:pt x="36474" y="57289"/>
                  </a:lnTo>
                  <a:lnTo>
                    <a:pt x="44843" y="44856"/>
                  </a:lnTo>
                  <a:lnTo>
                    <a:pt x="57264" y="36461"/>
                  </a:lnTo>
                  <a:lnTo>
                    <a:pt x="72466" y="33388"/>
                  </a:lnTo>
                  <a:lnTo>
                    <a:pt x="1125689" y="33388"/>
                  </a:lnTo>
                  <a:lnTo>
                    <a:pt x="1140879" y="36461"/>
                  </a:lnTo>
                  <a:lnTo>
                    <a:pt x="1153299" y="44856"/>
                  </a:lnTo>
                  <a:lnTo>
                    <a:pt x="1161681" y="57289"/>
                  </a:lnTo>
                  <a:lnTo>
                    <a:pt x="1164755" y="72491"/>
                  </a:lnTo>
                  <a:lnTo>
                    <a:pt x="1164755" y="11455"/>
                  </a:lnTo>
                  <a:lnTo>
                    <a:pt x="1155915" y="6604"/>
                  </a:lnTo>
                  <a:lnTo>
                    <a:pt x="1146390" y="3009"/>
                  </a:lnTo>
                  <a:lnTo>
                    <a:pt x="1136269" y="774"/>
                  </a:lnTo>
                  <a:lnTo>
                    <a:pt x="1125689" y="0"/>
                  </a:lnTo>
                  <a:lnTo>
                    <a:pt x="72466" y="0"/>
                  </a:lnTo>
                  <a:lnTo>
                    <a:pt x="44284" y="5702"/>
                  </a:lnTo>
                  <a:lnTo>
                    <a:pt x="21247" y="21259"/>
                  </a:lnTo>
                  <a:lnTo>
                    <a:pt x="5702" y="44297"/>
                  </a:lnTo>
                  <a:lnTo>
                    <a:pt x="0" y="72491"/>
                  </a:lnTo>
                  <a:lnTo>
                    <a:pt x="0" y="773531"/>
                  </a:lnTo>
                  <a:lnTo>
                    <a:pt x="5702" y="801712"/>
                  </a:lnTo>
                  <a:lnTo>
                    <a:pt x="21247" y="824763"/>
                  </a:lnTo>
                  <a:lnTo>
                    <a:pt x="44284" y="840320"/>
                  </a:lnTo>
                  <a:lnTo>
                    <a:pt x="72466" y="846023"/>
                  </a:lnTo>
                  <a:lnTo>
                    <a:pt x="796671" y="846023"/>
                  </a:lnTo>
                  <a:lnTo>
                    <a:pt x="796671" y="990714"/>
                  </a:lnTo>
                  <a:lnTo>
                    <a:pt x="801992" y="1017003"/>
                  </a:lnTo>
                  <a:lnTo>
                    <a:pt x="816495" y="1038504"/>
                  </a:lnTo>
                  <a:lnTo>
                    <a:pt x="837984" y="1053007"/>
                  </a:lnTo>
                  <a:lnTo>
                    <a:pt x="864285" y="1058329"/>
                  </a:lnTo>
                  <a:lnTo>
                    <a:pt x="1287881" y="1058329"/>
                  </a:lnTo>
                  <a:lnTo>
                    <a:pt x="1314170" y="1053007"/>
                  </a:lnTo>
                  <a:lnTo>
                    <a:pt x="1335671" y="1038504"/>
                  </a:lnTo>
                  <a:lnTo>
                    <a:pt x="1344828" y="1024928"/>
                  </a:lnTo>
                  <a:lnTo>
                    <a:pt x="1350175" y="1017003"/>
                  </a:lnTo>
                  <a:lnTo>
                    <a:pt x="1355496" y="990714"/>
                  </a:lnTo>
                  <a:lnTo>
                    <a:pt x="1355496" y="664591"/>
                  </a:lnTo>
                  <a:close/>
                </a:path>
              </a:pathLst>
            </a:custGeom>
            <a:solidFill>
              <a:srgbClr val="22135A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21" name="object 21"/>
          <p:cNvGrpSpPr/>
          <p:nvPr/>
        </p:nvGrpSpPr>
        <p:grpSpPr>
          <a:xfrm>
            <a:off x="9223323" y="1699064"/>
            <a:ext cx="1432560" cy="1446530"/>
            <a:chOff x="9223323" y="1699064"/>
            <a:chExt cx="1432560" cy="1446530"/>
          </a:xfrm>
        </p:grpSpPr>
        <p:sp>
          <p:nvSpPr>
            <p:cNvPr id="22" name="object 22"/>
            <p:cNvSpPr/>
            <p:nvPr/>
          </p:nvSpPr>
          <p:spPr>
            <a:xfrm>
              <a:off x="9223323" y="1751596"/>
              <a:ext cx="1340485" cy="1382395"/>
            </a:xfrm>
            <a:custGeom>
              <a:avLst/>
              <a:gdLst/>
              <a:ahLst/>
              <a:cxnLst/>
              <a:rect l="l" t="t" r="r" b="b"/>
              <a:pathLst>
                <a:path w="1340484" h="1382395">
                  <a:moveTo>
                    <a:pt x="748797" y="0"/>
                  </a:moveTo>
                  <a:lnTo>
                    <a:pt x="705891" y="1089"/>
                  </a:lnTo>
                  <a:lnTo>
                    <a:pt x="662507" y="6101"/>
                  </a:lnTo>
                  <a:lnTo>
                    <a:pt x="617199" y="15011"/>
                  </a:lnTo>
                  <a:lnTo>
                    <a:pt x="572496" y="26995"/>
                  </a:lnTo>
                  <a:lnTo>
                    <a:pt x="528526" y="41920"/>
                  </a:lnTo>
                  <a:lnTo>
                    <a:pt x="485417" y="59650"/>
                  </a:lnTo>
                  <a:lnTo>
                    <a:pt x="443295" y="80049"/>
                  </a:lnTo>
                  <a:lnTo>
                    <a:pt x="402290" y="102983"/>
                  </a:lnTo>
                  <a:lnTo>
                    <a:pt x="362527" y="128317"/>
                  </a:lnTo>
                  <a:lnTo>
                    <a:pt x="324136" y="155916"/>
                  </a:lnTo>
                  <a:lnTo>
                    <a:pt x="287243" y="185645"/>
                  </a:lnTo>
                  <a:lnTo>
                    <a:pt x="251977" y="217368"/>
                  </a:lnTo>
                  <a:lnTo>
                    <a:pt x="218465" y="250950"/>
                  </a:lnTo>
                  <a:lnTo>
                    <a:pt x="186835" y="286258"/>
                  </a:lnTo>
                  <a:lnTo>
                    <a:pt x="157214" y="323155"/>
                  </a:lnTo>
                  <a:lnTo>
                    <a:pt x="129731" y="361506"/>
                  </a:lnTo>
                  <a:lnTo>
                    <a:pt x="104512" y="401177"/>
                  </a:lnTo>
                  <a:lnTo>
                    <a:pt x="81686" y="442032"/>
                  </a:lnTo>
                  <a:lnTo>
                    <a:pt x="61379" y="483936"/>
                  </a:lnTo>
                  <a:lnTo>
                    <a:pt x="43721" y="526755"/>
                  </a:lnTo>
                  <a:lnTo>
                    <a:pt x="28838" y="570354"/>
                  </a:lnTo>
                  <a:lnTo>
                    <a:pt x="16858" y="614596"/>
                  </a:lnTo>
                  <a:lnTo>
                    <a:pt x="7910" y="659348"/>
                  </a:lnTo>
                  <a:lnTo>
                    <a:pt x="2119" y="704474"/>
                  </a:lnTo>
                  <a:lnTo>
                    <a:pt x="0" y="747584"/>
                  </a:lnTo>
                  <a:lnTo>
                    <a:pt x="1539" y="790241"/>
                  </a:lnTo>
                  <a:lnTo>
                    <a:pt x="6622" y="832331"/>
                  </a:lnTo>
                  <a:lnTo>
                    <a:pt x="15136" y="873739"/>
                  </a:lnTo>
                  <a:lnTo>
                    <a:pt x="26967" y="914353"/>
                  </a:lnTo>
                  <a:lnTo>
                    <a:pt x="41999" y="954056"/>
                  </a:lnTo>
                  <a:lnTo>
                    <a:pt x="60120" y="992736"/>
                  </a:lnTo>
                  <a:lnTo>
                    <a:pt x="81214" y="1030278"/>
                  </a:lnTo>
                  <a:lnTo>
                    <a:pt x="105168" y="1066568"/>
                  </a:lnTo>
                  <a:lnTo>
                    <a:pt x="131867" y="1101491"/>
                  </a:lnTo>
                  <a:lnTo>
                    <a:pt x="161198" y="1134934"/>
                  </a:lnTo>
                  <a:lnTo>
                    <a:pt x="193045" y="1166782"/>
                  </a:lnTo>
                  <a:lnTo>
                    <a:pt x="227296" y="1196921"/>
                  </a:lnTo>
                  <a:lnTo>
                    <a:pt x="263835" y="1225237"/>
                  </a:lnTo>
                  <a:lnTo>
                    <a:pt x="302549" y="1251616"/>
                  </a:lnTo>
                  <a:lnTo>
                    <a:pt x="343324" y="1275943"/>
                  </a:lnTo>
                  <a:lnTo>
                    <a:pt x="386044" y="1298105"/>
                  </a:lnTo>
                  <a:lnTo>
                    <a:pt x="430597" y="1317986"/>
                  </a:lnTo>
                  <a:lnTo>
                    <a:pt x="476867" y="1335474"/>
                  </a:lnTo>
                  <a:lnTo>
                    <a:pt x="524742" y="1350453"/>
                  </a:lnTo>
                  <a:lnTo>
                    <a:pt x="574105" y="1362810"/>
                  </a:lnTo>
                  <a:lnTo>
                    <a:pt x="624845" y="1372430"/>
                  </a:lnTo>
                  <a:lnTo>
                    <a:pt x="676845" y="1379199"/>
                  </a:lnTo>
                  <a:lnTo>
                    <a:pt x="724700" y="1382400"/>
                  </a:lnTo>
                  <a:lnTo>
                    <a:pt x="771435" y="1382301"/>
                  </a:lnTo>
                  <a:lnTo>
                    <a:pt x="816963" y="1378993"/>
                  </a:lnTo>
                  <a:lnTo>
                    <a:pt x="861198" y="1372570"/>
                  </a:lnTo>
                  <a:lnTo>
                    <a:pt x="904053" y="1363122"/>
                  </a:lnTo>
                  <a:lnTo>
                    <a:pt x="945440" y="1350743"/>
                  </a:lnTo>
                  <a:lnTo>
                    <a:pt x="985272" y="1335524"/>
                  </a:lnTo>
                  <a:lnTo>
                    <a:pt x="1023463" y="1317556"/>
                  </a:lnTo>
                  <a:lnTo>
                    <a:pt x="1059925" y="1296933"/>
                  </a:lnTo>
                  <a:lnTo>
                    <a:pt x="1094571" y="1273745"/>
                  </a:lnTo>
                  <a:lnTo>
                    <a:pt x="1127315" y="1248086"/>
                  </a:lnTo>
                  <a:lnTo>
                    <a:pt x="1158070" y="1220047"/>
                  </a:lnTo>
                  <a:lnTo>
                    <a:pt x="1186747" y="1189720"/>
                  </a:lnTo>
                  <a:lnTo>
                    <a:pt x="1213261" y="1157196"/>
                  </a:lnTo>
                  <a:lnTo>
                    <a:pt x="1237525" y="1122569"/>
                  </a:lnTo>
                  <a:lnTo>
                    <a:pt x="1259451" y="1085930"/>
                  </a:lnTo>
                  <a:lnTo>
                    <a:pt x="1278952" y="1047372"/>
                  </a:lnTo>
                  <a:lnTo>
                    <a:pt x="1295941" y="1006985"/>
                  </a:lnTo>
                  <a:lnTo>
                    <a:pt x="1310332" y="964862"/>
                  </a:lnTo>
                  <a:lnTo>
                    <a:pt x="1322037" y="921096"/>
                  </a:lnTo>
                  <a:lnTo>
                    <a:pt x="1330969" y="875778"/>
                  </a:lnTo>
                  <a:lnTo>
                    <a:pt x="1337042" y="829000"/>
                  </a:lnTo>
                  <a:lnTo>
                    <a:pt x="1340168" y="780854"/>
                  </a:lnTo>
                  <a:lnTo>
                    <a:pt x="1340261" y="731432"/>
                  </a:lnTo>
                  <a:lnTo>
                    <a:pt x="1337232" y="680826"/>
                  </a:lnTo>
                  <a:lnTo>
                    <a:pt x="1330737" y="625934"/>
                  </a:lnTo>
                  <a:lnTo>
                    <a:pt x="1321366" y="572566"/>
                  </a:lnTo>
                  <a:lnTo>
                    <a:pt x="1309233" y="520837"/>
                  </a:lnTo>
                  <a:lnTo>
                    <a:pt x="1294454" y="470859"/>
                  </a:lnTo>
                  <a:lnTo>
                    <a:pt x="1277140" y="422749"/>
                  </a:lnTo>
                  <a:lnTo>
                    <a:pt x="1257408" y="376619"/>
                  </a:lnTo>
                  <a:lnTo>
                    <a:pt x="1235371" y="332584"/>
                  </a:lnTo>
                  <a:lnTo>
                    <a:pt x="1211144" y="290758"/>
                  </a:lnTo>
                  <a:lnTo>
                    <a:pt x="1184840" y="251255"/>
                  </a:lnTo>
                  <a:lnTo>
                    <a:pt x="1156574" y="214190"/>
                  </a:lnTo>
                  <a:lnTo>
                    <a:pt x="1126460" y="179677"/>
                  </a:lnTo>
                  <a:lnTo>
                    <a:pt x="1094612" y="147829"/>
                  </a:lnTo>
                  <a:lnTo>
                    <a:pt x="1061144" y="118761"/>
                  </a:lnTo>
                  <a:lnTo>
                    <a:pt x="1026171" y="92588"/>
                  </a:lnTo>
                  <a:lnTo>
                    <a:pt x="989806" y="69423"/>
                  </a:lnTo>
                  <a:lnTo>
                    <a:pt x="952164" y="49380"/>
                  </a:lnTo>
                  <a:lnTo>
                    <a:pt x="913360" y="32574"/>
                  </a:lnTo>
                  <a:lnTo>
                    <a:pt x="873507" y="19119"/>
                  </a:lnTo>
                  <a:lnTo>
                    <a:pt x="832719" y="9128"/>
                  </a:lnTo>
                  <a:lnTo>
                    <a:pt x="791111" y="2717"/>
                  </a:lnTo>
                  <a:lnTo>
                    <a:pt x="748797" y="0"/>
                  </a:lnTo>
                  <a:close/>
                </a:path>
              </a:pathLst>
            </a:custGeom>
            <a:solidFill>
              <a:srgbClr val="FFFFFF">
                <a:alpha val="61997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3" name="object 23"/>
            <p:cNvSpPr/>
            <p:nvPr/>
          </p:nvSpPr>
          <p:spPr>
            <a:xfrm>
              <a:off x="9308887" y="1756549"/>
              <a:ext cx="1340485" cy="1382395"/>
            </a:xfrm>
            <a:custGeom>
              <a:avLst/>
              <a:gdLst/>
              <a:ahLst/>
              <a:cxnLst/>
              <a:rect l="l" t="t" r="r" b="b"/>
              <a:pathLst>
                <a:path w="1340484" h="1382395">
                  <a:moveTo>
                    <a:pt x="1337232" y="680826"/>
                  </a:moveTo>
                  <a:lnTo>
                    <a:pt x="1340261" y="731432"/>
                  </a:lnTo>
                  <a:lnTo>
                    <a:pt x="1340168" y="780854"/>
                  </a:lnTo>
                  <a:lnTo>
                    <a:pt x="1337042" y="829000"/>
                  </a:lnTo>
                  <a:lnTo>
                    <a:pt x="1330969" y="875778"/>
                  </a:lnTo>
                  <a:lnTo>
                    <a:pt x="1322037" y="921096"/>
                  </a:lnTo>
                  <a:lnTo>
                    <a:pt x="1310332" y="964862"/>
                  </a:lnTo>
                  <a:lnTo>
                    <a:pt x="1295941" y="1006985"/>
                  </a:lnTo>
                  <a:lnTo>
                    <a:pt x="1278952" y="1047372"/>
                  </a:lnTo>
                  <a:lnTo>
                    <a:pt x="1259451" y="1085930"/>
                  </a:lnTo>
                  <a:lnTo>
                    <a:pt x="1237525" y="1122569"/>
                  </a:lnTo>
                  <a:lnTo>
                    <a:pt x="1213261" y="1157196"/>
                  </a:lnTo>
                  <a:lnTo>
                    <a:pt x="1186747" y="1189720"/>
                  </a:lnTo>
                  <a:lnTo>
                    <a:pt x="1158070" y="1220047"/>
                  </a:lnTo>
                  <a:lnTo>
                    <a:pt x="1127315" y="1248086"/>
                  </a:lnTo>
                  <a:lnTo>
                    <a:pt x="1094571" y="1273745"/>
                  </a:lnTo>
                  <a:lnTo>
                    <a:pt x="1059925" y="1296933"/>
                  </a:lnTo>
                  <a:lnTo>
                    <a:pt x="1023463" y="1317556"/>
                  </a:lnTo>
                  <a:lnTo>
                    <a:pt x="985272" y="1335524"/>
                  </a:lnTo>
                  <a:lnTo>
                    <a:pt x="945440" y="1350743"/>
                  </a:lnTo>
                  <a:lnTo>
                    <a:pt x="904053" y="1363122"/>
                  </a:lnTo>
                  <a:lnTo>
                    <a:pt x="861198" y="1372570"/>
                  </a:lnTo>
                  <a:lnTo>
                    <a:pt x="816963" y="1378993"/>
                  </a:lnTo>
                  <a:lnTo>
                    <a:pt x="771435" y="1382301"/>
                  </a:lnTo>
                  <a:lnTo>
                    <a:pt x="724700" y="1382400"/>
                  </a:lnTo>
                  <a:lnTo>
                    <a:pt x="676845" y="1379199"/>
                  </a:lnTo>
                  <a:lnTo>
                    <a:pt x="624845" y="1372430"/>
                  </a:lnTo>
                  <a:lnTo>
                    <a:pt x="574105" y="1362810"/>
                  </a:lnTo>
                  <a:lnTo>
                    <a:pt x="524742" y="1350453"/>
                  </a:lnTo>
                  <a:lnTo>
                    <a:pt x="476867" y="1335474"/>
                  </a:lnTo>
                  <a:lnTo>
                    <a:pt x="430597" y="1317986"/>
                  </a:lnTo>
                  <a:lnTo>
                    <a:pt x="386044" y="1298105"/>
                  </a:lnTo>
                  <a:lnTo>
                    <a:pt x="343324" y="1275943"/>
                  </a:lnTo>
                  <a:lnTo>
                    <a:pt x="302549" y="1251616"/>
                  </a:lnTo>
                  <a:lnTo>
                    <a:pt x="263835" y="1225237"/>
                  </a:lnTo>
                  <a:lnTo>
                    <a:pt x="227296" y="1196921"/>
                  </a:lnTo>
                  <a:lnTo>
                    <a:pt x="193045" y="1166782"/>
                  </a:lnTo>
                  <a:lnTo>
                    <a:pt x="161198" y="1134934"/>
                  </a:lnTo>
                  <a:lnTo>
                    <a:pt x="131867" y="1101491"/>
                  </a:lnTo>
                  <a:lnTo>
                    <a:pt x="105168" y="1066568"/>
                  </a:lnTo>
                  <a:lnTo>
                    <a:pt x="81214" y="1030278"/>
                  </a:lnTo>
                  <a:lnTo>
                    <a:pt x="60120" y="992736"/>
                  </a:lnTo>
                  <a:lnTo>
                    <a:pt x="41999" y="954056"/>
                  </a:lnTo>
                  <a:lnTo>
                    <a:pt x="26967" y="914353"/>
                  </a:lnTo>
                  <a:lnTo>
                    <a:pt x="15136" y="873739"/>
                  </a:lnTo>
                  <a:lnTo>
                    <a:pt x="6622" y="832331"/>
                  </a:lnTo>
                  <a:lnTo>
                    <a:pt x="1539" y="790241"/>
                  </a:lnTo>
                  <a:lnTo>
                    <a:pt x="0" y="747584"/>
                  </a:lnTo>
                  <a:lnTo>
                    <a:pt x="2119" y="704474"/>
                  </a:lnTo>
                  <a:lnTo>
                    <a:pt x="7910" y="659348"/>
                  </a:lnTo>
                  <a:lnTo>
                    <a:pt x="16858" y="614596"/>
                  </a:lnTo>
                  <a:lnTo>
                    <a:pt x="28838" y="570354"/>
                  </a:lnTo>
                  <a:lnTo>
                    <a:pt x="43721" y="526755"/>
                  </a:lnTo>
                  <a:lnTo>
                    <a:pt x="61379" y="483936"/>
                  </a:lnTo>
                  <a:lnTo>
                    <a:pt x="81686" y="442032"/>
                  </a:lnTo>
                  <a:lnTo>
                    <a:pt x="104512" y="401177"/>
                  </a:lnTo>
                  <a:lnTo>
                    <a:pt x="129731" y="361506"/>
                  </a:lnTo>
                  <a:lnTo>
                    <a:pt x="157214" y="323155"/>
                  </a:lnTo>
                  <a:lnTo>
                    <a:pt x="186835" y="286258"/>
                  </a:lnTo>
                  <a:lnTo>
                    <a:pt x="218465" y="250950"/>
                  </a:lnTo>
                  <a:lnTo>
                    <a:pt x="251977" y="217368"/>
                  </a:lnTo>
                  <a:lnTo>
                    <a:pt x="287243" y="185645"/>
                  </a:lnTo>
                  <a:lnTo>
                    <a:pt x="324136" y="155916"/>
                  </a:lnTo>
                  <a:lnTo>
                    <a:pt x="362527" y="128317"/>
                  </a:lnTo>
                  <a:lnTo>
                    <a:pt x="402290" y="102983"/>
                  </a:lnTo>
                  <a:lnTo>
                    <a:pt x="443295" y="80049"/>
                  </a:lnTo>
                  <a:lnTo>
                    <a:pt x="485417" y="59650"/>
                  </a:lnTo>
                  <a:lnTo>
                    <a:pt x="528526" y="41920"/>
                  </a:lnTo>
                  <a:lnTo>
                    <a:pt x="572496" y="26995"/>
                  </a:lnTo>
                  <a:lnTo>
                    <a:pt x="617199" y="15011"/>
                  </a:lnTo>
                  <a:lnTo>
                    <a:pt x="662507" y="6101"/>
                  </a:lnTo>
                  <a:lnTo>
                    <a:pt x="705891" y="1089"/>
                  </a:lnTo>
                  <a:lnTo>
                    <a:pt x="748797" y="0"/>
                  </a:lnTo>
                  <a:lnTo>
                    <a:pt x="791111" y="2717"/>
                  </a:lnTo>
                  <a:lnTo>
                    <a:pt x="832719" y="9128"/>
                  </a:lnTo>
                  <a:lnTo>
                    <a:pt x="873507" y="19119"/>
                  </a:lnTo>
                  <a:lnTo>
                    <a:pt x="913360" y="32574"/>
                  </a:lnTo>
                  <a:lnTo>
                    <a:pt x="952164" y="49380"/>
                  </a:lnTo>
                  <a:lnTo>
                    <a:pt x="989806" y="69423"/>
                  </a:lnTo>
                  <a:lnTo>
                    <a:pt x="1026171" y="92588"/>
                  </a:lnTo>
                  <a:lnTo>
                    <a:pt x="1061144" y="118761"/>
                  </a:lnTo>
                  <a:lnTo>
                    <a:pt x="1094612" y="147829"/>
                  </a:lnTo>
                  <a:lnTo>
                    <a:pt x="1126460" y="179677"/>
                  </a:lnTo>
                  <a:lnTo>
                    <a:pt x="1156574" y="214190"/>
                  </a:lnTo>
                  <a:lnTo>
                    <a:pt x="1184840" y="251255"/>
                  </a:lnTo>
                  <a:lnTo>
                    <a:pt x="1211144" y="290758"/>
                  </a:lnTo>
                  <a:lnTo>
                    <a:pt x="1235371" y="332584"/>
                  </a:lnTo>
                  <a:lnTo>
                    <a:pt x="1257408" y="376619"/>
                  </a:lnTo>
                  <a:lnTo>
                    <a:pt x="1277140" y="422749"/>
                  </a:lnTo>
                  <a:lnTo>
                    <a:pt x="1294454" y="470859"/>
                  </a:lnTo>
                  <a:lnTo>
                    <a:pt x="1309233" y="520837"/>
                  </a:lnTo>
                  <a:lnTo>
                    <a:pt x="1321366" y="572566"/>
                  </a:lnTo>
                  <a:lnTo>
                    <a:pt x="1330737" y="625934"/>
                  </a:lnTo>
                  <a:lnTo>
                    <a:pt x="1337232" y="680826"/>
                  </a:lnTo>
                  <a:close/>
                </a:path>
              </a:pathLst>
            </a:custGeom>
            <a:ln w="12700">
              <a:solidFill>
                <a:srgbClr val="202124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4" name="object 24"/>
            <p:cNvSpPr/>
            <p:nvPr/>
          </p:nvSpPr>
          <p:spPr>
            <a:xfrm>
              <a:off x="9447584" y="1836092"/>
              <a:ext cx="951865" cy="1254760"/>
            </a:xfrm>
            <a:custGeom>
              <a:avLst/>
              <a:gdLst/>
              <a:ahLst/>
              <a:cxnLst/>
              <a:rect l="l" t="t" r="r" b="b"/>
              <a:pathLst>
                <a:path w="951865" h="1254760">
                  <a:moveTo>
                    <a:pt x="923823" y="0"/>
                  </a:moveTo>
                  <a:lnTo>
                    <a:pt x="27876" y="0"/>
                  </a:lnTo>
                  <a:lnTo>
                    <a:pt x="17027" y="2191"/>
                  </a:lnTo>
                  <a:lnTo>
                    <a:pt x="8166" y="8166"/>
                  </a:lnTo>
                  <a:lnTo>
                    <a:pt x="2191" y="17027"/>
                  </a:lnTo>
                  <a:lnTo>
                    <a:pt x="0" y="27876"/>
                  </a:lnTo>
                  <a:lnTo>
                    <a:pt x="0" y="1226451"/>
                  </a:lnTo>
                  <a:lnTo>
                    <a:pt x="2191" y="1237301"/>
                  </a:lnTo>
                  <a:lnTo>
                    <a:pt x="8166" y="1246162"/>
                  </a:lnTo>
                  <a:lnTo>
                    <a:pt x="17027" y="1252137"/>
                  </a:lnTo>
                  <a:lnTo>
                    <a:pt x="27876" y="1254328"/>
                  </a:lnTo>
                  <a:lnTo>
                    <a:pt x="923823" y="1254328"/>
                  </a:lnTo>
                  <a:lnTo>
                    <a:pt x="934672" y="1252137"/>
                  </a:lnTo>
                  <a:lnTo>
                    <a:pt x="943533" y="1246162"/>
                  </a:lnTo>
                  <a:lnTo>
                    <a:pt x="949508" y="1237301"/>
                  </a:lnTo>
                  <a:lnTo>
                    <a:pt x="951699" y="1226451"/>
                  </a:lnTo>
                  <a:lnTo>
                    <a:pt x="951699" y="27876"/>
                  </a:lnTo>
                  <a:lnTo>
                    <a:pt x="949508" y="17027"/>
                  </a:lnTo>
                  <a:lnTo>
                    <a:pt x="943533" y="8166"/>
                  </a:lnTo>
                  <a:lnTo>
                    <a:pt x="934672" y="2191"/>
                  </a:lnTo>
                  <a:lnTo>
                    <a:pt x="923823" y="0"/>
                  </a:lnTo>
                  <a:close/>
                </a:path>
              </a:pathLst>
            </a:custGeom>
            <a:solidFill>
              <a:srgbClr val="D57D39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5" name="object 25"/>
            <p:cNvSpPr/>
            <p:nvPr/>
          </p:nvSpPr>
          <p:spPr>
            <a:xfrm>
              <a:off x="9517938" y="1906727"/>
              <a:ext cx="811530" cy="1113155"/>
            </a:xfrm>
            <a:custGeom>
              <a:avLst/>
              <a:gdLst/>
              <a:ahLst/>
              <a:cxnLst/>
              <a:rect l="l" t="t" r="r" b="b"/>
              <a:pathLst>
                <a:path w="811529" h="1113155">
                  <a:moveTo>
                    <a:pt x="810996" y="0"/>
                  </a:moveTo>
                  <a:lnTo>
                    <a:pt x="0" y="0"/>
                  </a:lnTo>
                  <a:lnTo>
                    <a:pt x="0" y="1113053"/>
                  </a:lnTo>
                  <a:lnTo>
                    <a:pt x="810996" y="1113053"/>
                  </a:lnTo>
                  <a:lnTo>
                    <a:pt x="81099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6" name="object 26"/>
            <p:cNvSpPr/>
            <p:nvPr/>
          </p:nvSpPr>
          <p:spPr>
            <a:xfrm>
              <a:off x="9606864" y="1699069"/>
              <a:ext cx="633730" cy="430530"/>
            </a:xfrm>
            <a:custGeom>
              <a:avLst/>
              <a:gdLst/>
              <a:ahLst/>
              <a:cxnLst/>
              <a:rect l="l" t="t" r="r" b="b"/>
              <a:pathLst>
                <a:path w="633729" h="430530">
                  <a:moveTo>
                    <a:pt x="525614" y="130073"/>
                  </a:moveTo>
                  <a:lnTo>
                    <a:pt x="521817" y="111226"/>
                  </a:lnTo>
                  <a:lnTo>
                    <a:pt x="511429" y="95821"/>
                  </a:lnTo>
                  <a:lnTo>
                    <a:pt x="496036" y="85445"/>
                  </a:lnTo>
                  <a:lnTo>
                    <a:pt x="477177" y="81635"/>
                  </a:lnTo>
                  <a:lnTo>
                    <a:pt x="374713" y="81635"/>
                  </a:lnTo>
                  <a:lnTo>
                    <a:pt x="376859" y="75349"/>
                  </a:lnTo>
                  <a:lnTo>
                    <a:pt x="378282" y="68732"/>
                  </a:lnTo>
                  <a:lnTo>
                    <a:pt x="378282" y="61722"/>
                  </a:lnTo>
                  <a:lnTo>
                    <a:pt x="373430" y="37693"/>
                  </a:lnTo>
                  <a:lnTo>
                    <a:pt x="372186" y="35839"/>
                  </a:lnTo>
                  <a:lnTo>
                    <a:pt x="360210" y="18084"/>
                  </a:lnTo>
                  <a:lnTo>
                    <a:pt x="342442" y="6108"/>
                  </a:lnTo>
                  <a:lnTo>
                    <a:pt x="342442" y="61722"/>
                  </a:lnTo>
                  <a:lnTo>
                    <a:pt x="342442" y="69773"/>
                  </a:lnTo>
                  <a:lnTo>
                    <a:pt x="338683" y="76885"/>
                  </a:lnTo>
                  <a:lnTo>
                    <a:pt x="332917" y="81635"/>
                  </a:lnTo>
                  <a:lnTo>
                    <a:pt x="300202" y="81635"/>
                  </a:lnTo>
                  <a:lnTo>
                    <a:pt x="294436" y="76885"/>
                  </a:lnTo>
                  <a:lnTo>
                    <a:pt x="290677" y="69773"/>
                  </a:lnTo>
                  <a:lnTo>
                    <a:pt x="290677" y="61722"/>
                  </a:lnTo>
                  <a:lnTo>
                    <a:pt x="292722" y="51650"/>
                  </a:lnTo>
                  <a:lnTo>
                    <a:pt x="298259" y="43421"/>
                  </a:lnTo>
                  <a:lnTo>
                    <a:pt x="306489" y="37871"/>
                  </a:lnTo>
                  <a:lnTo>
                    <a:pt x="316560" y="35839"/>
                  </a:lnTo>
                  <a:lnTo>
                    <a:pt x="326644" y="37871"/>
                  </a:lnTo>
                  <a:lnTo>
                    <a:pt x="334873" y="43421"/>
                  </a:lnTo>
                  <a:lnTo>
                    <a:pt x="340410" y="51650"/>
                  </a:lnTo>
                  <a:lnTo>
                    <a:pt x="342442" y="61722"/>
                  </a:lnTo>
                  <a:lnTo>
                    <a:pt x="342442" y="6108"/>
                  </a:lnTo>
                  <a:lnTo>
                    <a:pt x="340588" y="4851"/>
                  </a:lnTo>
                  <a:lnTo>
                    <a:pt x="316560" y="0"/>
                  </a:lnTo>
                  <a:lnTo>
                    <a:pt x="292544" y="4851"/>
                  </a:lnTo>
                  <a:lnTo>
                    <a:pt x="272923" y="18084"/>
                  </a:lnTo>
                  <a:lnTo>
                    <a:pt x="259689" y="37693"/>
                  </a:lnTo>
                  <a:lnTo>
                    <a:pt x="254838" y="61722"/>
                  </a:lnTo>
                  <a:lnTo>
                    <a:pt x="254838" y="68732"/>
                  </a:lnTo>
                  <a:lnTo>
                    <a:pt x="256260" y="75349"/>
                  </a:lnTo>
                  <a:lnTo>
                    <a:pt x="258419" y="81635"/>
                  </a:lnTo>
                  <a:lnTo>
                    <a:pt x="155956" y="81635"/>
                  </a:lnTo>
                  <a:lnTo>
                    <a:pt x="137096" y="85445"/>
                  </a:lnTo>
                  <a:lnTo>
                    <a:pt x="121704" y="95821"/>
                  </a:lnTo>
                  <a:lnTo>
                    <a:pt x="111315" y="111226"/>
                  </a:lnTo>
                  <a:lnTo>
                    <a:pt x="107505" y="130073"/>
                  </a:lnTo>
                  <a:lnTo>
                    <a:pt x="107505" y="232943"/>
                  </a:lnTo>
                  <a:lnTo>
                    <a:pt x="525614" y="232943"/>
                  </a:lnTo>
                  <a:lnTo>
                    <a:pt x="525614" y="130073"/>
                  </a:lnTo>
                  <a:close/>
                </a:path>
                <a:path w="633729" h="430530">
                  <a:moveTo>
                    <a:pt x="602208" y="413715"/>
                  </a:moveTo>
                  <a:lnTo>
                    <a:pt x="598639" y="410146"/>
                  </a:lnTo>
                  <a:lnTo>
                    <a:pt x="358889" y="410146"/>
                  </a:lnTo>
                  <a:lnTo>
                    <a:pt x="355333" y="413715"/>
                  </a:lnTo>
                  <a:lnTo>
                    <a:pt x="355333" y="426491"/>
                  </a:lnTo>
                  <a:lnTo>
                    <a:pt x="358889" y="430060"/>
                  </a:lnTo>
                  <a:lnTo>
                    <a:pt x="594245" y="430060"/>
                  </a:lnTo>
                  <a:lnTo>
                    <a:pt x="598639" y="430060"/>
                  </a:lnTo>
                  <a:lnTo>
                    <a:pt x="602208" y="426491"/>
                  </a:lnTo>
                  <a:lnTo>
                    <a:pt x="602208" y="413715"/>
                  </a:lnTo>
                  <a:close/>
                </a:path>
                <a:path w="633729" h="430530">
                  <a:moveTo>
                    <a:pt x="633133" y="288290"/>
                  </a:moveTo>
                  <a:lnTo>
                    <a:pt x="629564" y="284721"/>
                  </a:lnTo>
                  <a:lnTo>
                    <a:pt x="3568" y="284721"/>
                  </a:lnTo>
                  <a:lnTo>
                    <a:pt x="0" y="288290"/>
                  </a:lnTo>
                  <a:lnTo>
                    <a:pt x="0" y="305041"/>
                  </a:lnTo>
                  <a:lnTo>
                    <a:pt x="3568" y="308610"/>
                  </a:lnTo>
                  <a:lnTo>
                    <a:pt x="625170" y="308610"/>
                  </a:lnTo>
                  <a:lnTo>
                    <a:pt x="629564" y="308610"/>
                  </a:lnTo>
                  <a:lnTo>
                    <a:pt x="633133" y="305041"/>
                  </a:lnTo>
                  <a:lnTo>
                    <a:pt x="633133" y="288290"/>
                  </a:lnTo>
                  <a:close/>
                </a:path>
              </a:pathLst>
            </a:custGeom>
            <a:solidFill>
              <a:srgbClr val="D57D39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7" name="object 27"/>
            <p:cNvSpPr/>
            <p:nvPr/>
          </p:nvSpPr>
          <p:spPr>
            <a:xfrm>
              <a:off x="9962185" y="2163965"/>
              <a:ext cx="314960" cy="74930"/>
            </a:xfrm>
            <a:custGeom>
              <a:avLst/>
              <a:gdLst/>
              <a:ahLst/>
              <a:cxnLst/>
              <a:rect l="l" t="t" r="r" b="b"/>
              <a:pathLst>
                <a:path w="314959" h="74930">
                  <a:moveTo>
                    <a:pt x="314579" y="58318"/>
                  </a:moveTo>
                  <a:lnTo>
                    <a:pt x="311010" y="54749"/>
                  </a:lnTo>
                  <a:lnTo>
                    <a:pt x="3568" y="54749"/>
                  </a:lnTo>
                  <a:lnTo>
                    <a:pt x="0" y="58318"/>
                  </a:lnTo>
                  <a:lnTo>
                    <a:pt x="0" y="71094"/>
                  </a:lnTo>
                  <a:lnTo>
                    <a:pt x="3568" y="74663"/>
                  </a:lnTo>
                  <a:lnTo>
                    <a:pt x="306616" y="74663"/>
                  </a:lnTo>
                  <a:lnTo>
                    <a:pt x="311010" y="74663"/>
                  </a:lnTo>
                  <a:lnTo>
                    <a:pt x="314579" y="71094"/>
                  </a:lnTo>
                  <a:lnTo>
                    <a:pt x="314579" y="58318"/>
                  </a:lnTo>
                  <a:close/>
                </a:path>
                <a:path w="314959" h="74930">
                  <a:moveTo>
                    <a:pt x="314579" y="3568"/>
                  </a:moveTo>
                  <a:lnTo>
                    <a:pt x="311010" y="0"/>
                  </a:lnTo>
                  <a:lnTo>
                    <a:pt x="3568" y="0"/>
                  </a:lnTo>
                  <a:lnTo>
                    <a:pt x="0" y="3568"/>
                  </a:lnTo>
                  <a:lnTo>
                    <a:pt x="0" y="16344"/>
                  </a:lnTo>
                  <a:lnTo>
                    <a:pt x="3568" y="19913"/>
                  </a:lnTo>
                  <a:lnTo>
                    <a:pt x="306616" y="19913"/>
                  </a:lnTo>
                  <a:lnTo>
                    <a:pt x="311010" y="19913"/>
                  </a:lnTo>
                  <a:lnTo>
                    <a:pt x="314579" y="16344"/>
                  </a:lnTo>
                  <a:lnTo>
                    <a:pt x="314579" y="3568"/>
                  </a:lnTo>
                  <a:close/>
                </a:path>
              </a:pathLst>
            </a:custGeom>
            <a:solidFill>
              <a:srgbClr val="C2C2C2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28" name="object 2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608870" y="2107885"/>
              <a:ext cx="134061" cy="134061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9962199" y="2348124"/>
              <a:ext cx="247015" cy="20320"/>
            </a:xfrm>
            <a:custGeom>
              <a:avLst/>
              <a:gdLst/>
              <a:ahLst/>
              <a:cxnLst/>
              <a:rect l="l" t="t" r="r" b="b"/>
              <a:pathLst>
                <a:path w="247015" h="20319">
                  <a:moveTo>
                    <a:pt x="243306" y="0"/>
                  </a:moveTo>
                  <a:lnTo>
                    <a:pt x="3556" y="0"/>
                  </a:lnTo>
                  <a:lnTo>
                    <a:pt x="0" y="3568"/>
                  </a:lnTo>
                  <a:lnTo>
                    <a:pt x="0" y="16344"/>
                  </a:lnTo>
                  <a:lnTo>
                    <a:pt x="3556" y="19913"/>
                  </a:lnTo>
                  <a:lnTo>
                    <a:pt x="238912" y="19913"/>
                  </a:lnTo>
                  <a:lnTo>
                    <a:pt x="243306" y="19913"/>
                  </a:lnTo>
                  <a:lnTo>
                    <a:pt x="246875" y="16344"/>
                  </a:lnTo>
                  <a:lnTo>
                    <a:pt x="246875" y="3568"/>
                  </a:lnTo>
                  <a:lnTo>
                    <a:pt x="243306" y="0"/>
                  </a:lnTo>
                  <a:close/>
                </a:path>
              </a:pathLst>
            </a:custGeom>
            <a:solidFill>
              <a:srgbClr val="D57D39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0" name="object 30"/>
            <p:cNvSpPr/>
            <p:nvPr/>
          </p:nvSpPr>
          <p:spPr>
            <a:xfrm>
              <a:off x="9962185" y="2402877"/>
              <a:ext cx="314960" cy="74930"/>
            </a:xfrm>
            <a:custGeom>
              <a:avLst/>
              <a:gdLst/>
              <a:ahLst/>
              <a:cxnLst/>
              <a:rect l="l" t="t" r="r" b="b"/>
              <a:pathLst>
                <a:path w="314959" h="74930">
                  <a:moveTo>
                    <a:pt x="314579" y="58331"/>
                  </a:moveTo>
                  <a:lnTo>
                    <a:pt x="311010" y="54762"/>
                  </a:lnTo>
                  <a:lnTo>
                    <a:pt x="3568" y="54762"/>
                  </a:lnTo>
                  <a:lnTo>
                    <a:pt x="0" y="58331"/>
                  </a:lnTo>
                  <a:lnTo>
                    <a:pt x="0" y="71107"/>
                  </a:lnTo>
                  <a:lnTo>
                    <a:pt x="3568" y="74676"/>
                  </a:lnTo>
                  <a:lnTo>
                    <a:pt x="306616" y="74676"/>
                  </a:lnTo>
                  <a:lnTo>
                    <a:pt x="311010" y="74676"/>
                  </a:lnTo>
                  <a:lnTo>
                    <a:pt x="314579" y="71107"/>
                  </a:lnTo>
                  <a:lnTo>
                    <a:pt x="314579" y="58331"/>
                  </a:lnTo>
                  <a:close/>
                </a:path>
                <a:path w="314959" h="74930">
                  <a:moveTo>
                    <a:pt x="314579" y="3568"/>
                  </a:moveTo>
                  <a:lnTo>
                    <a:pt x="311010" y="0"/>
                  </a:lnTo>
                  <a:lnTo>
                    <a:pt x="3568" y="0"/>
                  </a:lnTo>
                  <a:lnTo>
                    <a:pt x="0" y="3568"/>
                  </a:lnTo>
                  <a:lnTo>
                    <a:pt x="0" y="16344"/>
                  </a:lnTo>
                  <a:lnTo>
                    <a:pt x="3568" y="19913"/>
                  </a:lnTo>
                  <a:lnTo>
                    <a:pt x="306616" y="19913"/>
                  </a:lnTo>
                  <a:lnTo>
                    <a:pt x="311010" y="19913"/>
                  </a:lnTo>
                  <a:lnTo>
                    <a:pt x="314579" y="16344"/>
                  </a:lnTo>
                  <a:lnTo>
                    <a:pt x="314579" y="3568"/>
                  </a:lnTo>
                  <a:close/>
                </a:path>
              </a:pathLst>
            </a:custGeom>
            <a:solidFill>
              <a:srgbClr val="C2C2C2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31" name="object 3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606471" y="2346803"/>
              <a:ext cx="134061" cy="134061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9962199" y="2587043"/>
              <a:ext cx="247015" cy="20320"/>
            </a:xfrm>
            <a:custGeom>
              <a:avLst/>
              <a:gdLst/>
              <a:ahLst/>
              <a:cxnLst/>
              <a:rect l="l" t="t" r="r" b="b"/>
              <a:pathLst>
                <a:path w="247015" h="20319">
                  <a:moveTo>
                    <a:pt x="243306" y="0"/>
                  </a:moveTo>
                  <a:lnTo>
                    <a:pt x="3556" y="0"/>
                  </a:lnTo>
                  <a:lnTo>
                    <a:pt x="0" y="3568"/>
                  </a:lnTo>
                  <a:lnTo>
                    <a:pt x="0" y="16344"/>
                  </a:lnTo>
                  <a:lnTo>
                    <a:pt x="3556" y="19913"/>
                  </a:lnTo>
                  <a:lnTo>
                    <a:pt x="238912" y="19913"/>
                  </a:lnTo>
                  <a:lnTo>
                    <a:pt x="243306" y="19913"/>
                  </a:lnTo>
                  <a:lnTo>
                    <a:pt x="246875" y="16344"/>
                  </a:lnTo>
                  <a:lnTo>
                    <a:pt x="246875" y="3568"/>
                  </a:lnTo>
                  <a:lnTo>
                    <a:pt x="243306" y="0"/>
                  </a:lnTo>
                  <a:close/>
                </a:path>
              </a:pathLst>
            </a:custGeom>
            <a:solidFill>
              <a:srgbClr val="D57D39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3" name="object 33"/>
            <p:cNvSpPr/>
            <p:nvPr/>
          </p:nvSpPr>
          <p:spPr>
            <a:xfrm>
              <a:off x="9962185" y="2641803"/>
              <a:ext cx="314960" cy="74930"/>
            </a:xfrm>
            <a:custGeom>
              <a:avLst/>
              <a:gdLst/>
              <a:ahLst/>
              <a:cxnLst/>
              <a:rect l="l" t="t" r="r" b="b"/>
              <a:pathLst>
                <a:path w="314959" h="74930">
                  <a:moveTo>
                    <a:pt x="314579" y="58318"/>
                  </a:moveTo>
                  <a:lnTo>
                    <a:pt x="311010" y="54749"/>
                  </a:lnTo>
                  <a:lnTo>
                    <a:pt x="3568" y="54749"/>
                  </a:lnTo>
                  <a:lnTo>
                    <a:pt x="0" y="58318"/>
                  </a:lnTo>
                  <a:lnTo>
                    <a:pt x="0" y="71094"/>
                  </a:lnTo>
                  <a:lnTo>
                    <a:pt x="3568" y="74663"/>
                  </a:lnTo>
                  <a:lnTo>
                    <a:pt x="306616" y="74663"/>
                  </a:lnTo>
                  <a:lnTo>
                    <a:pt x="311010" y="74663"/>
                  </a:lnTo>
                  <a:lnTo>
                    <a:pt x="314579" y="71094"/>
                  </a:lnTo>
                  <a:lnTo>
                    <a:pt x="314579" y="58318"/>
                  </a:lnTo>
                  <a:close/>
                </a:path>
                <a:path w="314959" h="74930">
                  <a:moveTo>
                    <a:pt x="314579" y="3568"/>
                  </a:moveTo>
                  <a:lnTo>
                    <a:pt x="311010" y="0"/>
                  </a:lnTo>
                  <a:lnTo>
                    <a:pt x="3568" y="0"/>
                  </a:lnTo>
                  <a:lnTo>
                    <a:pt x="0" y="3568"/>
                  </a:lnTo>
                  <a:lnTo>
                    <a:pt x="0" y="16344"/>
                  </a:lnTo>
                  <a:lnTo>
                    <a:pt x="3568" y="19913"/>
                  </a:lnTo>
                  <a:lnTo>
                    <a:pt x="306616" y="19913"/>
                  </a:lnTo>
                  <a:lnTo>
                    <a:pt x="311010" y="19913"/>
                  </a:lnTo>
                  <a:lnTo>
                    <a:pt x="314579" y="16344"/>
                  </a:lnTo>
                  <a:lnTo>
                    <a:pt x="314579" y="3568"/>
                  </a:lnTo>
                  <a:close/>
                </a:path>
              </a:pathLst>
            </a:custGeom>
            <a:solidFill>
              <a:srgbClr val="C2C2C2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34" name="object 3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606471" y="2585721"/>
              <a:ext cx="134061" cy="134061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9962199" y="2825962"/>
              <a:ext cx="247015" cy="20320"/>
            </a:xfrm>
            <a:custGeom>
              <a:avLst/>
              <a:gdLst/>
              <a:ahLst/>
              <a:cxnLst/>
              <a:rect l="l" t="t" r="r" b="b"/>
              <a:pathLst>
                <a:path w="247015" h="20319">
                  <a:moveTo>
                    <a:pt x="243306" y="0"/>
                  </a:moveTo>
                  <a:lnTo>
                    <a:pt x="3556" y="0"/>
                  </a:lnTo>
                  <a:lnTo>
                    <a:pt x="0" y="3568"/>
                  </a:lnTo>
                  <a:lnTo>
                    <a:pt x="0" y="16344"/>
                  </a:lnTo>
                  <a:lnTo>
                    <a:pt x="3556" y="19913"/>
                  </a:lnTo>
                  <a:lnTo>
                    <a:pt x="238912" y="19913"/>
                  </a:lnTo>
                  <a:lnTo>
                    <a:pt x="243306" y="19913"/>
                  </a:lnTo>
                  <a:lnTo>
                    <a:pt x="246875" y="16344"/>
                  </a:lnTo>
                  <a:lnTo>
                    <a:pt x="246875" y="3568"/>
                  </a:lnTo>
                  <a:lnTo>
                    <a:pt x="243306" y="0"/>
                  </a:lnTo>
                  <a:close/>
                </a:path>
              </a:pathLst>
            </a:custGeom>
            <a:solidFill>
              <a:srgbClr val="D57D39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6" name="object 36"/>
            <p:cNvSpPr/>
            <p:nvPr/>
          </p:nvSpPr>
          <p:spPr>
            <a:xfrm>
              <a:off x="9962185" y="2880715"/>
              <a:ext cx="314960" cy="74930"/>
            </a:xfrm>
            <a:custGeom>
              <a:avLst/>
              <a:gdLst/>
              <a:ahLst/>
              <a:cxnLst/>
              <a:rect l="l" t="t" r="r" b="b"/>
              <a:pathLst>
                <a:path w="314959" h="74930">
                  <a:moveTo>
                    <a:pt x="314579" y="58331"/>
                  </a:moveTo>
                  <a:lnTo>
                    <a:pt x="311010" y="54762"/>
                  </a:lnTo>
                  <a:lnTo>
                    <a:pt x="3568" y="54762"/>
                  </a:lnTo>
                  <a:lnTo>
                    <a:pt x="0" y="58331"/>
                  </a:lnTo>
                  <a:lnTo>
                    <a:pt x="0" y="71107"/>
                  </a:lnTo>
                  <a:lnTo>
                    <a:pt x="3568" y="74676"/>
                  </a:lnTo>
                  <a:lnTo>
                    <a:pt x="306616" y="74676"/>
                  </a:lnTo>
                  <a:lnTo>
                    <a:pt x="311010" y="74676"/>
                  </a:lnTo>
                  <a:lnTo>
                    <a:pt x="314579" y="71107"/>
                  </a:lnTo>
                  <a:lnTo>
                    <a:pt x="314579" y="58331"/>
                  </a:lnTo>
                  <a:close/>
                </a:path>
                <a:path w="314959" h="74930">
                  <a:moveTo>
                    <a:pt x="314579" y="3568"/>
                  </a:moveTo>
                  <a:lnTo>
                    <a:pt x="311010" y="0"/>
                  </a:lnTo>
                  <a:lnTo>
                    <a:pt x="3568" y="0"/>
                  </a:lnTo>
                  <a:lnTo>
                    <a:pt x="0" y="3568"/>
                  </a:lnTo>
                  <a:lnTo>
                    <a:pt x="0" y="16344"/>
                  </a:lnTo>
                  <a:lnTo>
                    <a:pt x="3568" y="19913"/>
                  </a:lnTo>
                  <a:lnTo>
                    <a:pt x="306616" y="19913"/>
                  </a:lnTo>
                  <a:lnTo>
                    <a:pt x="311010" y="19913"/>
                  </a:lnTo>
                  <a:lnTo>
                    <a:pt x="314579" y="16344"/>
                  </a:lnTo>
                  <a:lnTo>
                    <a:pt x="314579" y="3568"/>
                  </a:lnTo>
                  <a:close/>
                </a:path>
              </a:pathLst>
            </a:custGeom>
            <a:solidFill>
              <a:srgbClr val="C2C2C2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37" name="object 3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606471" y="2824641"/>
              <a:ext cx="134061" cy="134061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9751186" y="1831263"/>
              <a:ext cx="346075" cy="10160"/>
            </a:xfrm>
            <a:custGeom>
              <a:avLst/>
              <a:gdLst/>
              <a:ahLst/>
              <a:cxnLst/>
              <a:rect l="l" t="t" r="r" b="b"/>
              <a:pathLst>
                <a:path w="346075" h="10160">
                  <a:moveTo>
                    <a:pt x="345922" y="0"/>
                  </a:moveTo>
                  <a:lnTo>
                    <a:pt x="0" y="0"/>
                  </a:lnTo>
                  <a:lnTo>
                    <a:pt x="0" y="9944"/>
                  </a:lnTo>
                  <a:lnTo>
                    <a:pt x="345922" y="9944"/>
                  </a:lnTo>
                  <a:lnTo>
                    <a:pt x="34592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9" name="object 39"/>
            <p:cNvSpPr/>
            <p:nvPr/>
          </p:nvSpPr>
          <p:spPr>
            <a:xfrm>
              <a:off x="9313900" y="2398966"/>
              <a:ext cx="266065" cy="561340"/>
            </a:xfrm>
            <a:custGeom>
              <a:avLst/>
              <a:gdLst/>
              <a:ahLst/>
              <a:cxnLst/>
              <a:rect l="l" t="t" r="r" b="b"/>
              <a:pathLst>
                <a:path w="266065" h="561339">
                  <a:moveTo>
                    <a:pt x="265849" y="561098"/>
                  </a:moveTo>
                  <a:lnTo>
                    <a:pt x="262039" y="535165"/>
                  </a:lnTo>
                  <a:lnTo>
                    <a:pt x="261861" y="535254"/>
                  </a:lnTo>
                  <a:lnTo>
                    <a:pt x="261861" y="521754"/>
                  </a:lnTo>
                  <a:lnTo>
                    <a:pt x="251714" y="475449"/>
                  </a:lnTo>
                  <a:lnTo>
                    <a:pt x="220840" y="379285"/>
                  </a:lnTo>
                  <a:lnTo>
                    <a:pt x="203835" y="330847"/>
                  </a:lnTo>
                  <a:lnTo>
                    <a:pt x="185826" y="282790"/>
                  </a:lnTo>
                  <a:lnTo>
                    <a:pt x="166763" y="235153"/>
                  </a:lnTo>
                  <a:lnTo>
                    <a:pt x="146558" y="188010"/>
                  </a:lnTo>
                  <a:lnTo>
                    <a:pt x="124587" y="140296"/>
                  </a:lnTo>
                  <a:lnTo>
                    <a:pt x="104076" y="98717"/>
                  </a:lnTo>
                  <a:lnTo>
                    <a:pt x="82461" y="57696"/>
                  </a:lnTo>
                  <a:lnTo>
                    <a:pt x="56730" y="12192"/>
                  </a:lnTo>
                  <a:lnTo>
                    <a:pt x="34251" y="0"/>
                  </a:lnTo>
                  <a:lnTo>
                    <a:pt x="25412" y="2082"/>
                  </a:lnTo>
                  <a:lnTo>
                    <a:pt x="14668" y="6832"/>
                  </a:lnTo>
                  <a:lnTo>
                    <a:pt x="7150" y="11976"/>
                  </a:lnTo>
                  <a:lnTo>
                    <a:pt x="2133" y="19253"/>
                  </a:lnTo>
                  <a:lnTo>
                    <a:pt x="0" y="27825"/>
                  </a:lnTo>
                  <a:lnTo>
                    <a:pt x="1092" y="36868"/>
                  </a:lnTo>
                  <a:lnTo>
                    <a:pt x="17462" y="86410"/>
                  </a:lnTo>
                  <a:lnTo>
                    <a:pt x="33261" y="129997"/>
                  </a:lnTo>
                  <a:lnTo>
                    <a:pt x="50165" y="173177"/>
                  </a:lnTo>
                  <a:lnTo>
                    <a:pt x="70599" y="221576"/>
                  </a:lnTo>
                  <a:lnTo>
                    <a:pt x="91732" y="268300"/>
                  </a:lnTo>
                  <a:lnTo>
                    <a:pt x="113995" y="314515"/>
                  </a:lnTo>
                  <a:lnTo>
                    <a:pt x="137337" y="360222"/>
                  </a:lnTo>
                  <a:lnTo>
                    <a:pt x="161683" y="405409"/>
                  </a:lnTo>
                  <a:lnTo>
                    <a:pt x="186956" y="450100"/>
                  </a:lnTo>
                  <a:lnTo>
                    <a:pt x="212204" y="492899"/>
                  </a:lnTo>
                  <a:lnTo>
                    <a:pt x="239610" y="531583"/>
                  </a:lnTo>
                  <a:lnTo>
                    <a:pt x="249567" y="540677"/>
                  </a:lnTo>
                  <a:lnTo>
                    <a:pt x="249389" y="540753"/>
                  </a:lnTo>
                  <a:lnTo>
                    <a:pt x="265849" y="561098"/>
                  </a:lnTo>
                  <a:close/>
                </a:path>
              </a:pathLst>
            </a:custGeom>
            <a:solidFill>
              <a:srgbClr val="40526C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0" name="object 40"/>
            <p:cNvSpPr/>
            <p:nvPr/>
          </p:nvSpPr>
          <p:spPr>
            <a:xfrm>
              <a:off x="9382039" y="2581343"/>
              <a:ext cx="78740" cy="39370"/>
            </a:xfrm>
            <a:custGeom>
              <a:avLst/>
              <a:gdLst/>
              <a:ahLst/>
              <a:cxnLst/>
              <a:rect l="l" t="t" r="r" b="b"/>
              <a:pathLst>
                <a:path w="78740" h="39369">
                  <a:moveTo>
                    <a:pt x="75907" y="0"/>
                  </a:moveTo>
                  <a:lnTo>
                    <a:pt x="0" y="33540"/>
                  </a:lnTo>
                  <a:lnTo>
                    <a:pt x="2463" y="39192"/>
                  </a:lnTo>
                  <a:lnTo>
                    <a:pt x="78422" y="5626"/>
                  </a:lnTo>
                  <a:lnTo>
                    <a:pt x="75907" y="0"/>
                  </a:lnTo>
                  <a:close/>
                </a:path>
              </a:pathLst>
            </a:custGeom>
            <a:solidFill>
              <a:srgbClr val="C64B3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41" name="object 4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500855" y="2825738"/>
              <a:ext cx="74910" cy="116651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9304101" y="2398954"/>
              <a:ext cx="69850" cy="208279"/>
            </a:xfrm>
            <a:custGeom>
              <a:avLst/>
              <a:gdLst/>
              <a:ahLst/>
              <a:cxnLst/>
              <a:rect l="l" t="t" r="r" b="b"/>
              <a:pathLst>
                <a:path w="69850" h="208280">
                  <a:moveTo>
                    <a:pt x="44064" y="0"/>
                  </a:moveTo>
                  <a:lnTo>
                    <a:pt x="35217" y="2083"/>
                  </a:lnTo>
                  <a:lnTo>
                    <a:pt x="23406" y="7303"/>
                  </a:lnTo>
                  <a:lnTo>
                    <a:pt x="22402" y="7861"/>
                  </a:lnTo>
                  <a:lnTo>
                    <a:pt x="21437" y="8458"/>
                  </a:lnTo>
                  <a:lnTo>
                    <a:pt x="14160" y="13145"/>
                  </a:lnTo>
                  <a:lnTo>
                    <a:pt x="8610" y="19533"/>
                  </a:lnTo>
                  <a:lnTo>
                    <a:pt x="2349" y="32360"/>
                  </a:lnTo>
                  <a:lnTo>
                    <a:pt x="0" y="38697"/>
                  </a:lnTo>
                  <a:lnTo>
                    <a:pt x="431" y="43523"/>
                  </a:lnTo>
                  <a:lnTo>
                    <a:pt x="10831" y="95550"/>
                  </a:lnTo>
                  <a:lnTo>
                    <a:pt x="28413" y="144388"/>
                  </a:lnTo>
                  <a:lnTo>
                    <a:pt x="46694" y="183589"/>
                  </a:lnTo>
                  <a:lnTo>
                    <a:pt x="60007" y="208102"/>
                  </a:lnTo>
                  <a:lnTo>
                    <a:pt x="62077" y="207886"/>
                  </a:lnTo>
                  <a:lnTo>
                    <a:pt x="67957" y="190995"/>
                  </a:lnTo>
                  <a:lnTo>
                    <a:pt x="67538" y="189484"/>
                  </a:lnTo>
                  <a:lnTo>
                    <a:pt x="66471" y="188468"/>
                  </a:lnTo>
                  <a:lnTo>
                    <a:pt x="43709" y="151727"/>
                  </a:lnTo>
                  <a:lnTo>
                    <a:pt x="27362" y="102991"/>
                  </a:lnTo>
                  <a:lnTo>
                    <a:pt x="17501" y="60427"/>
                  </a:lnTo>
                  <a:lnTo>
                    <a:pt x="14198" y="42202"/>
                  </a:lnTo>
                  <a:lnTo>
                    <a:pt x="14795" y="41466"/>
                  </a:lnTo>
                  <a:lnTo>
                    <a:pt x="69494" y="17297"/>
                  </a:lnTo>
                  <a:lnTo>
                    <a:pt x="68541" y="15596"/>
                  </a:lnTo>
                  <a:lnTo>
                    <a:pt x="67513" y="13881"/>
                  </a:lnTo>
                  <a:lnTo>
                    <a:pt x="66535" y="12192"/>
                  </a:lnTo>
                  <a:lnTo>
                    <a:pt x="60573" y="5339"/>
                  </a:lnTo>
                  <a:lnTo>
                    <a:pt x="52800" y="1180"/>
                  </a:lnTo>
                  <a:lnTo>
                    <a:pt x="44064" y="0"/>
                  </a:lnTo>
                  <a:close/>
                </a:path>
              </a:pathLst>
            </a:custGeom>
            <a:solidFill>
              <a:srgbClr val="C64A43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43" name="object 4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620780" y="2101011"/>
              <a:ext cx="134505" cy="125349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620780" y="2331069"/>
              <a:ext cx="134505" cy="125349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620780" y="2566445"/>
              <a:ext cx="134505" cy="125349"/>
            </a:xfrm>
            <a:prstGeom prst="rect">
              <a:avLst/>
            </a:prstGeom>
          </p:spPr>
        </p:pic>
        <p:pic>
          <p:nvPicPr>
            <p:cNvPr id="46" name="object 4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620780" y="2799826"/>
              <a:ext cx="134505" cy="125349"/>
            </a:xfrm>
            <a:prstGeom prst="rect">
              <a:avLst/>
            </a:prstGeom>
          </p:spPr>
        </p:pic>
      </p:grpSp>
      <p:grpSp>
        <p:nvGrpSpPr>
          <p:cNvPr id="47" name="object 47"/>
          <p:cNvGrpSpPr/>
          <p:nvPr/>
        </p:nvGrpSpPr>
        <p:grpSpPr>
          <a:xfrm>
            <a:off x="5487619" y="1769619"/>
            <a:ext cx="1257300" cy="1249045"/>
            <a:chOff x="5487619" y="1769619"/>
            <a:chExt cx="1257300" cy="1249045"/>
          </a:xfrm>
        </p:grpSpPr>
        <p:sp>
          <p:nvSpPr>
            <p:cNvPr id="48" name="object 48"/>
            <p:cNvSpPr/>
            <p:nvPr/>
          </p:nvSpPr>
          <p:spPr>
            <a:xfrm>
              <a:off x="5487619" y="1795189"/>
              <a:ext cx="1176020" cy="1212850"/>
            </a:xfrm>
            <a:custGeom>
              <a:avLst/>
              <a:gdLst/>
              <a:ahLst/>
              <a:cxnLst/>
              <a:rect l="l" t="t" r="r" b="b"/>
              <a:pathLst>
                <a:path w="1176020" h="1212850">
                  <a:moveTo>
                    <a:pt x="663863" y="0"/>
                  </a:moveTo>
                  <a:lnTo>
                    <a:pt x="622722" y="518"/>
                  </a:lnTo>
                  <a:lnTo>
                    <a:pt x="581067" y="5152"/>
                  </a:lnTo>
                  <a:lnTo>
                    <a:pt x="535101" y="14450"/>
                  </a:lnTo>
                  <a:lnTo>
                    <a:pt x="489870" y="27339"/>
                  </a:lnTo>
                  <a:lnTo>
                    <a:pt x="445548" y="43635"/>
                  </a:lnTo>
                  <a:lnTo>
                    <a:pt x="402308" y="63154"/>
                  </a:lnTo>
                  <a:lnTo>
                    <a:pt x="360325" y="85713"/>
                  </a:lnTo>
                  <a:lnTo>
                    <a:pt x="319772" y="111126"/>
                  </a:lnTo>
                  <a:lnTo>
                    <a:pt x="280824" y="139212"/>
                  </a:lnTo>
                  <a:lnTo>
                    <a:pt x="243653" y="169784"/>
                  </a:lnTo>
                  <a:lnTo>
                    <a:pt x="208435" y="202661"/>
                  </a:lnTo>
                  <a:lnTo>
                    <a:pt x="175342" y="237657"/>
                  </a:lnTo>
                  <a:lnTo>
                    <a:pt x="144549" y="274589"/>
                  </a:lnTo>
                  <a:lnTo>
                    <a:pt x="116230" y="313273"/>
                  </a:lnTo>
                  <a:lnTo>
                    <a:pt x="90558" y="353526"/>
                  </a:lnTo>
                  <a:lnTo>
                    <a:pt x="67707" y="395162"/>
                  </a:lnTo>
                  <a:lnTo>
                    <a:pt x="47852" y="437999"/>
                  </a:lnTo>
                  <a:lnTo>
                    <a:pt x="31165" y="481852"/>
                  </a:lnTo>
                  <a:lnTo>
                    <a:pt x="17821" y="526538"/>
                  </a:lnTo>
                  <a:lnTo>
                    <a:pt x="7995" y="571873"/>
                  </a:lnTo>
                  <a:lnTo>
                    <a:pt x="1858" y="617673"/>
                  </a:lnTo>
                  <a:lnTo>
                    <a:pt x="0" y="661123"/>
                  </a:lnTo>
                  <a:lnTo>
                    <a:pt x="2365" y="704028"/>
                  </a:lnTo>
                  <a:lnTo>
                    <a:pt x="8802" y="746236"/>
                  </a:lnTo>
                  <a:lnTo>
                    <a:pt x="19159" y="787594"/>
                  </a:lnTo>
                  <a:lnTo>
                    <a:pt x="33283" y="827950"/>
                  </a:lnTo>
                  <a:lnTo>
                    <a:pt x="51021" y="867151"/>
                  </a:lnTo>
                  <a:lnTo>
                    <a:pt x="72222" y="905046"/>
                  </a:lnTo>
                  <a:lnTo>
                    <a:pt x="96734" y="941481"/>
                  </a:lnTo>
                  <a:lnTo>
                    <a:pt x="124404" y="976306"/>
                  </a:lnTo>
                  <a:lnTo>
                    <a:pt x="155079" y="1009366"/>
                  </a:lnTo>
                  <a:lnTo>
                    <a:pt x="188608" y="1040510"/>
                  </a:lnTo>
                  <a:lnTo>
                    <a:pt x="224837" y="1069586"/>
                  </a:lnTo>
                  <a:lnTo>
                    <a:pt x="263616" y="1096442"/>
                  </a:lnTo>
                  <a:lnTo>
                    <a:pt x="304791" y="1120924"/>
                  </a:lnTo>
                  <a:lnTo>
                    <a:pt x="348210" y="1142881"/>
                  </a:lnTo>
                  <a:lnTo>
                    <a:pt x="393722" y="1162160"/>
                  </a:lnTo>
                  <a:lnTo>
                    <a:pt x="441173" y="1178610"/>
                  </a:lnTo>
                  <a:lnTo>
                    <a:pt x="490411" y="1192077"/>
                  </a:lnTo>
                  <a:lnTo>
                    <a:pt x="541284" y="1202409"/>
                  </a:lnTo>
                  <a:lnTo>
                    <a:pt x="593640" y="1209455"/>
                  </a:lnTo>
                  <a:lnTo>
                    <a:pt x="641261" y="1212420"/>
                  </a:lnTo>
                  <a:lnTo>
                    <a:pt x="687601" y="1211661"/>
                  </a:lnTo>
                  <a:lnTo>
                    <a:pt x="732547" y="1207297"/>
                  </a:lnTo>
                  <a:lnTo>
                    <a:pt x="775988" y="1199447"/>
                  </a:lnTo>
                  <a:lnTo>
                    <a:pt x="817812" y="1188228"/>
                  </a:lnTo>
                  <a:lnTo>
                    <a:pt x="857906" y="1173759"/>
                  </a:lnTo>
                  <a:lnTo>
                    <a:pt x="896159" y="1156159"/>
                  </a:lnTo>
                  <a:lnTo>
                    <a:pt x="932459" y="1135546"/>
                  </a:lnTo>
                  <a:lnTo>
                    <a:pt x="966694" y="1112038"/>
                  </a:lnTo>
                  <a:lnTo>
                    <a:pt x="998752" y="1085755"/>
                  </a:lnTo>
                  <a:lnTo>
                    <a:pt x="1028520" y="1056813"/>
                  </a:lnTo>
                  <a:lnTo>
                    <a:pt x="1055887" y="1025333"/>
                  </a:lnTo>
                  <a:lnTo>
                    <a:pt x="1080741" y="991432"/>
                  </a:lnTo>
                  <a:lnTo>
                    <a:pt x="1102969" y="955228"/>
                  </a:lnTo>
                  <a:lnTo>
                    <a:pt x="1122460" y="916841"/>
                  </a:lnTo>
                  <a:lnTo>
                    <a:pt x="1139102" y="876388"/>
                  </a:lnTo>
                  <a:lnTo>
                    <a:pt x="1152783" y="833989"/>
                  </a:lnTo>
                  <a:lnTo>
                    <a:pt x="1163391" y="789761"/>
                  </a:lnTo>
                  <a:lnTo>
                    <a:pt x="1170813" y="743823"/>
                  </a:lnTo>
                  <a:lnTo>
                    <a:pt x="1174938" y="696293"/>
                  </a:lnTo>
                  <a:lnTo>
                    <a:pt x="1175654" y="647291"/>
                  </a:lnTo>
                  <a:lnTo>
                    <a:pt x="1172849" y="596934"/>
                  </a:lnTo>
                  <a:lnTo>
                    <a:pt x="1166476" y="544274"/>
                  </a:lnTo>
                  <a:lnTo>
                    <a:pt x="1157089" y="493228"/>
                  </a:lnTo>
                  <a:lnTo>
                    <a:pt x="1144819" y="443929"/>
                  </a:lnTo>
                  <a:lnTo>
                    <a:pt x="1129799" y="396508"/>
                  </a:lnTo>
                  <a:lnTo>
                    <a:pt x="1112160" y="351096"/>
                  </a:lnTo>
                  <a:lnTo>
                    <a:pt x="1092033" y="307825"/>
                  </a:lnTo>
                  <a:lnTo>
                    <a:pt x="1069550" y="266826"/>
                  </a:lnTo>
                  <a:lnTo>
                    <a:pt x="1044842" y="228232"/>
                  </a:lnTo>
                  <a:lnTo>
                    <a:pt x="1018041" y="192173"/>
                  </a:lnTo>
                  <a:lnTo>
                    <a:pt x="989279" y="158782"/>
                  </a:lnTo>
                  <a:lnTo>
                    <a:pt x="958687" y="128189"/>
                  </a:lnTo>
                  <a:lnTo>
                    <a:pt x="926397" y="100527"/>
                  </a:lnTo>
                  <a:lnTo>
                    <a:pt x="892540" y="75928"/>
                  </a:lnTo>
                  <a:lnTo>
                    <a:pt x="857247" y="54521"/>
                  </a:lnTo>
                  <a:lnTo>
                    <a:pt x="820651" y="36440"/>
                  </a:lnTo>
                  <a:lnTo>
                    <a:pt x="782884" y="21816"/>
                  </a:lnTo>
                  <a:lnTo>
                    <a:pt x="744075" y="10780"/>
                  </a:lnTo>
                  <a:lnTo>
                    <a:pt x="704358" y="3464"/>
                  </a:lnTo>
                  <a:lnTo>
                    <a:pt x="663863" y="0"/>
                  </a:lnTo>
                  <a:close/>
                </a:path>
              </a:pathLst>
            </a:custGeom>
            <a:solidFill>
              <a:srgbClr val="FFFFFF">
                <a:alpha val="61997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9" name="object 49"/>
            <p:cNvSpPr/>
            <p:nvPr/>
          </p:nvSpPr>
          <p:spPr>
            <a:xfrm>
              <a:off x="5562665" y="1799534"/>
              <a:ext cx="1176020" cy="1212850"/>
            </a:xfrm>
            <a:custGeom>
              <a:avLst/>
              <a:gdLst/>
              <a:ahLst/>
              <a:cxnLst/>
              <a:rect l="l" t="t" r="r" b="b"/>
              <a:pathLst>
                <a:path w="1176020" h="1212850">
                  <a:moveTo>
                    <a:pt x="1172849" y="596934"/>
                  </a:moveTo>
                  <a:lnTo>
                    <a:pt x="1175654" y="647291"/>
                  </a:lnTo>
                  <a:lnTo>
                    <a:pt x="1174938" y="696293"/>
                  </a:lnTo>
                  <a:lnTo>
                    <a:pt x="1170813" y="743823"/>
                  </a:lnTo>
                  <a:lnTo>
                    <a:pt x="1163391" y="789761"/>
                  </a:lnTo>
                  <a:lnTo>
                    <a:pt x="1152783" y="833989"/>
                  </a:lnTo>
                  <a:lnTo>
                    <a:pt x="1139102" y="876388"/>
                  </a:lnTo>
                  <a:lnTo>
                    <a:pt x="1122460" y="916841"/>
                  </a:lnTo>
                  <a:lnTo>
                    <a:pt x="1102969" y="955228"/>
                  </a:lnTo>
                  <a:lnTo>
                    <a:pt x="1080741" y="991432"/>
                  </a:lnTo>
                  <a:lnTo>
                    <a:pt x="1055887" y="1025333"/>
                  </a:lnTo>
                  <a:lnTo>
                    <a:pt x="1028520" y="1056813"/>
                  </a:lnTo>
                  <a:lnTo>
                    <a:pt x="998752" y="1085755"/>
                  </a:lnTo>
                  <a:lnTo>
                    <a:pt x="966694" y="1112038"/>
                  </a:lnTo>
                  <a:lnTo>
                    <a:pt x="932459" y="1135546"/>
                  </a:lnTo>
                  <a:lnTo>
                    <a:pt x="896159" y="1156159"/>
                  </a:lnTo>
                  <a:lnTo>
                    <a:pt x="857906" y="1173759"/>
                  </a:lnTo>
                  <a:lnTo>
                    <a:pt x="817812" y="1188228"/>
                  </a:lnTo>
                  <a:lnTo>
                    <a:pt x="775988" y="1199447"/>
                  </a:lnTo>
                  <a:lnTo>
                    <a:pt x="732547" y="1207297"/>
                  </a:lnTo>
                  <a:lnTo>
                    <a:pt x="687601" y="1211661"/>
                  </a:lnTo>
                  <a:lnTo>
                    <a:pt x="641261" y="1212420"/>
                  </a:lnTo>
                  <a:lnTo>
                    <a:pt x="593640" y="1209455"/>
                  </a:lnTo>
                  <a:lnTo>
                    <a:pt x="541284" y="1202409"/>
                  </a:lnTo>
                  <a:lnTo>
                    <a:pt x="490411" y="1192077"/>
                  </a:lnTo>
                  <a:lnTo>
                    <a:pt x="441173" y="1178610"/>
                  </a:lnTo>
                  <a:lnTo>
                    <a:pt x="393722" y="1162160"/>
                  </a:lnTo>
                  <a:lnTo>
                    <a:pt x="348210" y="1142881"/>
                  </a:lnTo>
                  <a:lnTo>
                    <a:pt x="304791" y="1120924"/>
                  </a:lnTo>
                  <a:lnTo>
                    <a:pt x="263616" y="1096442"/>
                  </a:lnTo>
                  <a:lnTo>
                    <a:pt x="224837" y="1069586"/>
                  </a:lnTo>
                  <a:lnTo>
                    <a:pt x="188608" y="1040510"/>
                  </a:lnTo>
                  <a:lnTo>
                    <a:pt x="155079" y="1009366"/>
                  </a:lnTo>
                  <a:lnTo>
                    <a:pt x="124404" y="976306"/>
                  </a:lnTo>
                  <a:lnTo>
                    <a:pt x="96734" y="941481"/>
                  </a:lnTo>
                  <a:lnTo>
                    <a:pt x="72222" y="905046"/>
                  </a:lnTo>
                  <a:lnTo>
                    <a:pt x="51021" y="867151"/>
                  </a:lnTo>
                  <a:lnTo>
                    <a:pt x="33283" y="827950"/>
                  </a:lnTo>
                  <a:lnTo>
                    <a:pt x="19159" y="787594"/>
                  </a:lnTo>
                  <a:lnTo>
                    <a:pt x="8802" y="746236"/>
                  </a:lnTo>
                  <a:lnTo>
                    <a:pt x="2365" y="704028"/>
                  </a:lnTo>
                  <a:lnTo>
                    <a:pt x="0" y="661123"/>
                  </a:lnTo>
                  <a:lnTo>
                    <a:pt x="1858" y="617673"/>
                  </a:lnTo>
                  <a:lnTo>
                    <a:pt x="7995" y="571873"/>
                  </a:lnTo>
                  <a:lnTo>
                    <a:pt x="17821" y="526538"/>
                  </a:lnTo>
                  <a:lnTo>
                    <a:pt x="31165" y="481852"/>
                  </a:lnTo>
                  <a:lnTo>
                    <a:pt x="47852" y="437999"/>
                  </a:lnTo>
                  <a:lnTo>
                    <a:pt x="67707" y="395162"/>
                  </a:lnTo>
                  <a:lnTo>
                    <a:pt x="90558" y="353526"/>
                  </a:lnTo>
                  <a:lnTo>
                    <a:pt x="116230" y="313273"/>
                  </a:lnTo>
                  <a:lnTo>
                    <a:pt x="144549" y="274589"/>
                  </a:lnTo>
                  <a:lnTo>
                    <a:pt x="175342" y="237657"/>
                  </a:lnTo>
                  <a:lnTo>
                    <a:pt x="208435" y="202661"/>
                  </a:lnTo>
                  <a:lnTo>
                    <a:pt x="243653" y="169784"/>
                  </a:lnTo>
                  <a:lnTo>
                    <a:pt x="280824" y="139212"/>
                  </a:lnTo>
                  <a:lnTo>
                    <a:pt x="319772" y="111126"/>
                  </a:lnTo>
                  <a:lnTo>
                    <a:pt x="360325" y="85713"/>
                  </a:lnTo>
                  <a:lnTo>
                    <a:pt x="402308" y="63154"/>
                  </a:lnTo>
                  <a:lnTo>
                    <a:pt x="445548" y="43635"/>
                  </a:lnTo>
                  <a:lnTo>
                    <a:pt x="489870" y="27339"/>
                  </a:lnTo>
                  <a:lnTo>
                    <a:pt x="535101" y="14450"/>
                  </a:lnTo>
                  <a:lnTo>
                    <a:pt x="581067" y="5152"/>
                  </a:lnTo>
                  <a:lnTo>
                    <a:pt x="622722" y="518"/>
                  </a:lnTo>
                  <a:lnTo>
                    <a:pt x="663863" y="0"/>
                  </a:lnTo>
                  <a:lnTo>
                    <a:pt x="704358" y="3464"/>
                  </a:lnTo>
                  <a:lnTo>
                    <a:pt x="744075" y="10780"/>
                  </a:lnTo>
                  <a:lnTo>
                    <a:pt x="782884" y="21816"/>
                  </a:lnTo>
                  <a:lnTo>
                    <a:pt x="820651" y="36440"/>
                  </a:lnTo>
                  <a:lnTo>
                    <a:pt x="857247" y="54521"/>
                  </a:lnTo>
                  <a:lnTo>
                    <a:pt x="892540" y="75928"/>
                  </a:lnTo>
                  <a:lnTo>
                    <a:pt x="926397" y="100527"/>
                  </a:lnTo>
                  <a:lnTo>
                    <a:pt x="958687" y="128189"/>
                  </a:lnTo>
                  <a:lnTo>
                    <a:pt x="989279" y="158782"/>
                  </a:lnTo>
                  <a:lnTo>
                    <a:pt x="1018041" y="192173"/>
                  </a:lnTo>
                  <a:lnTo>
                    <a:pt x="1044842" y="228232"/>
                  </a:lnTo>
                  <a:lnTo>
                    <a:pt x="1069550" y="266826"/>
                  </a:lnTo>
                  <a:lnTo>
                    <a:pt x="1092033" y="307825"/>
                  </a:lnTo>
                  <a:lnTo>
                    <a:pt x="1112160" y="351096"/>
                  </a:lnTo>
                  <a:lnTo>
                    <a:pt x="1129799" y="396508"/>
                  </a:lnTo>
                  <a:lnTo>
                    <a:pt x="1144819" y="443929"/>
                  </a:lnTo>
                  <a:lnTo>
                    <a:pt x="1157089" y="493228"/>
                  </a:lnTo>
                  <a:lnTo>
                    <a:pt x="1166476" y="544274"/>
                  </a:lnTo>
                  <a:lnTo>
                    <a:pt x="1172849" y="596934"/>
                  </a:lnTo>
                  <a:close/>
                </a:path>
              </a:pathLst>
            </a:custGeom>
            <a:ln w="12700">
              <a:solidFill>
                <a:srgbClr val="202124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0" name="object 50"/>
            <p:cNvSpPr/>
            <p:nvPr/>
          </p:nvSpPr>
          <p:spPr>
            <a:xfrm>
              <a:off x="5775399" y="1784231"/>
              <a:ext cx="558165" cy="1179830"/>
            </a:xfrm>
            <a:custGeom>
              <a:avLst/>
              <a:gdLst/>
              <a:ahLst/>
              <a:cxnLst/>
              <a:rect l="l" t="t" r="r" b="b"/>
              <a:pathLst>
                <a:path w="558164" h="1179830">
                  <a:moveTo>
                    <a:pt x="488607" y="0"/>
                  </a:moveTo>
                  <a:lnTo>
                    <a:pt x="69024" y="0"/>
                  </a:lnTo>
                  <a:lnTo>
                    <a:pt x="42182" y="5432"/>
                  </a:lnTo>
                  <a:lnTo>
                    <a:pt x="20239" y="20239"/>
                  </a:lnTo>
                  <a:lnTo>
                    <a:pt x="5432" y="42182"/>
                  </a:lnTo>
                  <a:lnTo>
                    <a:pt x="0" y="69024"/>
                  </a:lnTo>
                  <a:lnTo>
                    <a:pt x="0" y="1110361"/>
                  </a:lnTo>
                  <a:lnTo>
                    <a:pt x="19516" y="1158457"/>
                  </a:lnTo>
                  <a:lnTo>
                    <a:pt x="69024" y="1179385"/>
                  </a:lnTo>
                  <a:lnTo>
                    <a:pt x="488607" y="1179385"/>
                  </a:lnTo>
                  <a:lnTo>
                    <a:pt x="536071" y="1160504"/>
                  </a:lnTo>
                  <a:lnTo>
                    <a:pt x="557631" y="1110361"/>
                  </a:lnTo>
                  <a:lnTo>
                    <a:pt x="557631" y="69024"/>
                  </a:lnTo>
                  <a:lnTo>
                    <a:pt x="552198" y="42182"/>
                  </a:lnTo>
                  <a:lnTo>
                    <a:pt x="537392" y="20239"/>
                  </a:lnTo>
                  <a:lnTo>
                    <a:pt x="515449" y="5432"/>
                  </a:lnTo>
                  <a:lnTo>
                    <a:pt x="488607" y="0"/>
                  </a:lnTo>
                  <a:close/>
                </a:path>
              </a:pathLst>
            </a:custGeom>
            <a:solidFill>
              <a:srgbClr val="4E4E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1" name="object 51"/>
            <p:cNvSpPr/>
            <p:nvPr/>
          </p:nvSpPr>
          <p:spPr>
            <a:xfrm>
              <a:off x="5762974" y="1771736"/>
              <a:ext cx="582930" cy="1204595"/>
            </a:xfrm>
            <a:custGeom>
              <a:avLst/>
              <a:gdLst/>
              <a:ahLst/>
              <a:cxnLst/>
              <a:rect l="l" t="t" r="r" b="b"/>
              <a:pathLst>
                <a:path w="582929" h="1204595">
                  <a:moveTo>
                    <a:pt x="501040" y="0"/>
                  </a:moveTo>
                  <a:lnTo>
                    <a:pt x="81445" y="0"/>
                  </a:lnTo>
                  <a:lnTo>
                    <a:pt x="49721" y="6406"/>
                  </a:lnTo>
                  <a:lnTo>
                    <a:pt x="23812" y="23877"/>
                  </a:lnTo>
                  <a:lnTo>
                    <a:pt x="6342" y="49790"/>
                  </a:lnTo>
                  <a:lnTo>
                    <a:pt x="105" y="80683"/>
                  </a:lnTo>
                  <a:lnTo>
                    <a:pt x="0" y="1126896"/>
                  </a:lnTo>
                  <a:lnTo>
                    <a:pt x="406" y="1132331"/>
                  </a:lnTo>
                  <a:lnTo>
                    <a:pt x="22634" y="1179299"/>
                  </a:lnTo>
                  <a:lnTo>
                    <a:pt x="59225" y="1201311"/>
                  </a:lnTo>
                  <a:lnTo>
                    <a:pt x="81445" y="1204379"/>
                  </a:lnTo>
                  <a:lnTo>
                    <a:pt x="501040" y="1204379"/>
                  </a:lnTo>
                  <a:lnTo>
                    <a:pt x="538937" y="1195044"/>
                  </a:lnTo>
                  <a:lnTo>
                    <a:pt x="559183" y="1179372"/>
                  </a:lnTo>
                  <a:lnTo>
                    <a:pt x="81445" y="1179372"/>
                  </a:lnTo>
                  <a:lnTo>
                    <a:pt x="66395" y="1177331"/>
                  </a:lnTo>
                  <a:lnTo>
                    <a:pt x="31864" y="1150010"/>
                  </a:lnTo>
                  <a:lnTo>
                    <a:pt x="24930" y="1122857"/>
                  </a:lnTo>
                  <a:lnTo>
                    <a:pt x="24930" y="712685"/>
                  </a:lnTo>
                  <a:lnTo>
                    <a:pt x="18160" y="705916"/>
                  </a:lnTo>
                  <a:lnTo>
                    <a:pt x="19824" y="699642"/>
                  </a:lnTo>
                  <a:lnTo>
                    <a:pt x="21843" y="691553"/>
                  </a:lnTo>
                  <a:lnTo>
                    <a:pt x="24930" y="690181"/>
                  </a:lnTo>
                  <a:lnTo>
                    <a:pt x="24993" y="79032"/>
                  </a:lnTo>
                  <a:lnTo>
                    <a:pt x="42494" y="40614"/>
                  </a:lnTo>
                  <a:lnTo>
                    <a:pt x="81445" y="25006"/>
                  </a:lnTo>
                  <a:lnTo>
                    <a:pt x="559648" y="25006"/>
                  </a:lnTo>
                  <a:lnTo>
                    <a:pt x="559194" y="24404"/>
                  </a:lnTo>
                  <a:lnTo>
                    <a:pt x="542607" y="11383"/>
                  </a:lnTo>
                  <a:lnTo>
                    <a:pt x="522953" y="2980"/>
                  </a:lnTo>
                  <a:lnTo>
                    <a:pt x="501040" y="0"/>
                  </a:lnTo>
                  <a:close/>
                </a:path>
                <a:path w="582929" h="1204595">
                  <a:moveTo>
                    <a:pt x="557555" y="611619"/>
                  </a:moveTo>
                  <a:lnTo>
                    <a:pt x="557555" y="1122857"/>
                  </a:lnTo>
                  <a:lnTo>
                    <a:pt x="555451" y="1138182"/>
                  </a:lnTo>
                  <a:lnTo>
                    <a:pt x="527291" y="1172921"/>
                  </a:lnTo>
                  <a:lnTo>
                    <a:pt x="501040" y="1179372"/>
                  </a:lnTo>
                  <a:lnTo>
                    <a:pt x="559183" y="1179372"/>
                  </a:lnTo>
                  <a:lnTo>
                    <a:pt x="570468" y="1165585"/>
                  </a:lnTo>
                  <a:lnTo>
                    <a:pt x="579381" y="1145436"/>
                  </a:lnTo>
                  <a:lnTo>
                    <a:pt x="582548" y="1122857"/>
                  </a:lnTo>
                  <a:lnTo>
                    <a:pt x="582548" y="619937"/>
                  </a:lnTo>
                  <a:lnTo>
                    <a:pt x="565886" y="619937"/>
                  </a:lnTo>
                  <a:lnTo>
                    <a:pt x="557555" y="611619"/>
                  </a:lnTo>
                  <a:close/>
                </a:path>
                <a:path w="582929" h="1204595">
                  <a:moveTo>
                    <a:pt x="24930" y="690181"/>
                  </a:moveTo>
                  <a:lnTo>
                    <a:pt x="21843" y="691553"/>
                  </a:lnTo>
                  <a:lnTo>
                    <a:pt x="19824" y="699642"/>
                  </a:lnTo>
                  <a:lnTo>
                    <a:pt x="18160" y="705916"/>
                  </a:lnTo>
                  <a:lnTo>
                    <a:pt x="24930" y="712685"/>
                  </a:lnTo>
                  <a:lnTo>
                    <a:pt x="24930" y="690181"/>
                  </a:lnTo>
                  <a:close/>
                </a:path>
                <a:path w="582929" h="1204595">
                  <a:moveTo>
                    <a:pt x="559648" y="25006"/>
                  </a:moveTo>
                  <a:lnTo>
                    <a:pt x="501040" y="25006"/>
                  </a:lnTo>
                  <a:lnTo>
                    <a:pt x="508518" y="25498"/>
                  </a:lnTo>
                  <a:lnTo>
                    <a:pt x="515707" y="26935"/>
                  </a:lnTo>
                  <a:lnTo>
                    <a:pt x="549655" y="52720"/>
                  </a:lnTo>
                  <a:lnTo>
                    <a:pt x="557555" y="611619"/>
                  </a:lnTo>
                  <a:lnTo>
                    <a:pt x="565886" y="619937"/>
                  </a:lnTo>
                  <a:lnTo>
                    <a:pt x="582548" y="619937"/>
                  </a:lnTo>
                  <a:lnTo>
                    <a:pt x="582494" y="80683"/>
                  </a:lnTo>
                  <a:lnTo>
                    <a:pt x="581839" y="70713"/>
                  </a:lnTo>
                  <a:lnTo>
                    <a:pt x="579772" y="60336"/>
                  </a:lnTo>
                  <a:lnTo>
                    <a:pt x="576435" y="50479"/>
                  </a:lnTo>
                  <a:lnTo>
                    <a:pt x="571903" y="41216"/>
                  </a:lnTo>
                  <a:lnTo>
                    <a:pt x="559648" y="25006"/>
                  </a:lnTo>
                  <a:close/>
                </a:path>
              </a:pathLst>
            </a:custGeom>
            <a:solidFill>
              <a:srgbClr val="1F1F1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52" name="object 52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957547" y="2526450"/>
              <a:ext cx="189801" cy="189788"/>
            </a:xfrm>
            <a:prstGeom prst="rect">
              <a:avLst/>
            </a:prstGeom>
          </p:spPr>
        </p:pic>
        <p:sp>
          <p:nvSpPr>
            <p:cNvPr id="53" name="object 53"/>
            <p:cNvSpPr/>
            <p:nvPr/>
          </p:nvSpPr>
          <p:spPr>
            <a:xfrm>
              <a:off x="5853353" y="2032262"/>
              <a:ext cx="398780" cy="398780"/>
            </a:xfrm>
            <a:custGeom>
              <a:avLst/>
              <a:gdLst/>
              <a:ahLst/>
              <a:cxnLst/>
              <a:rect l="l" t="t" r="r" b="b"/>
              <a:pathLst>
                <a:path w="398779" h="398780">
                  <a:moveTo>
                    <a:pt x="199097" y="0"/>
                  </a:moveTo>
                  <a:lnTo>
                    <a:pt x="153447" y="5258"/>
                  </a:lnTo>
                  <a:lnTo>
                    <a:pt x="111540" y="20236"/>
                  </a:lnTo>
                  <a:lnTo>
                    <a:pt x="74573" y="43740"/>
                  </a:lnTo>
                  <a:lnTo>
                    <a:pt x="43740" y="74573"/>
                  </a:lnTo>
                  <a:lnTo>
                    <a:pt x="20236" y="111540"/>
                  </a:lnTo>
                  <a:lnTo>
                    <a:pt x="5258" y="153447"/>
                  </a:lnTo>
                  <a:lnTo>
                    <a:pt x="0" y="199097"/>
                  </a:lnTo>
                  <a:lnTo>
                    <a:pt x="4072" y="239356"/>
                  </a:lnTo>
                  <a:lnTo>
                    <a:pt x="15751" y="276840"/>
                  </a:lnTo>
                  <a:lnTo>
                    <a:pt x="34225" y="310743"/>
                  </a:lnTo>
                  <a:lnTo>
                    <a:pt x="58686" y="340258"/>
                  </a:lnTo>
                  <a:lnTo>
                    <a:pt x="94507" y="368546"/>
                  </a:lnTo>
                  <a:lnTo>
                    <a:pt x="136309" y="388099"/>
                  </a:lnTo>
                  <a:lnTo>
                    <a:pt x="176260" y="396896"/>
                  </a:lnTo>
                  <a:lnTo>
                    <a:pt x="195021" y="398195"/>
                  </a:lnTo>
                  <a:lnTo>
                    <a:pt x="208572" y="398030"/>
                  </a:lnTo>
                  <a:lnTo>
                    <a:pt x="250405" y="391617"/>
                  </a:lnTo>
                  <a:lnTo>
                    <a:pt x="303683" y="368542"/>
                  </a:lnTo>
                  <a:lnTo>
                    <a:pt x="339509" y="340245"/>
                  </a:lnTo>
                  <a:lnTo>
                    <a:pt x="363970" y="310738"/>
                  </a:lnTo>
                  <a:lnTo>
                    <a:pt x="382444" y="276839"/>
                  </a:lnTo>
                  <a:lnTo>
                    <a:pt x="394123" y="239356"/>
                  </a:lnTo>
                  <a:lnTo>
                    <a:pt x="398195" y="199097"/>
                  </a:lnTo>
                  <a:lnTo>
                    <a:pt x="392937" y="153447"/>
                  </a:lnTo>
                  <a:lnTo>
                    <a:pt x="377958" y="111540"/>
                  </a:lnTo>
                  <a:lnTo>
                    <a:pt x="354455" y="74573"/>
                  </a:lnTo>
                  <a:lnTo>
                    <a:pt x="323622" y="43740"/>
                  </a:lnTo>
                  <a:lnTo>
                    <a:pt x="286655" y="20236"/>
                  </a:lnTo>
                  <a:lnTo>
                    <a:pt x="244748" y="5258"/>
                  </a:lnTo>
                  <a:lnTo>
                    <a:pt x="19909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4" name="object 54"/>
            <p:cNvSpPr/>
            <p:nvPr/>
          </p:nvSpPr>
          <p:spPr>
            <a:xfrm>
              <a:off x="5778589" y="1769630"/>
              <a:ext cx="561340" cy="1199515"/>
            </a:xfrm>
            <a:custGeom>
              <a:avLst/>
              <a:gdLst/>
              <a:ahLst/>
              <a:cxnLst/>
              <a:rect l="l" t="t" r="r" b="b"/>
              <a:pathLst>
                <a:path w="561339" h="1199514">
                  <a:moveTo>
                    <a:pt x="560959" y="1048905"/>
                  </a:moveTo>
                  <a:lnTo>
                    <a:pt x="0" y="468464"/>
                  </a:lnTo>
                  <a:lnTo>
                    <a:pt x="0" y="687082"/>
                  </a:lnTo>
                  <a:lnTo>
                    <a:pt x="494639" y="1198892"/>
                  </a:lnTo>
                  <a:lnTo>
                    <a:pt x="501040" y="1197571"/>
                  </a:lnTo>
                  <a:lnTo>
                    <a:pt x="536054" y="1177988"/>
                  </a:lnTo>
                  <a:lnTo>
                    <a:pt x="557911" y="1141145"/>
                  </a:lnTo>
                  <a:lnTo>
                    <a:pt x="560959" y="1118641"/>
                  </a:lnTo>
                  <a:lnTo>
                    <a:pt x="560959" y="1048905"/>
                  </a:lnTo>
                  <a:close/>
                </a:path>
                <a:path w="561339" h="1199514">
                  <a:moveTo>
                    <a:pt x="560959" y="635215"/>
                  </a:moveTo>
                  <a:lnTo>
                    <a:pt x="3225" y="58102"/>
                  </a:lnTo>
                  <a:lnTo>
                    <a:pt x="1130" y="65430"/>
                  </a:lnTo>
                  <a:lnTo>
                    <a:pt x="0" y="73190"/>
                  </a:lnTo>
                  <a:lnTo>
                    <a:pt x="0" y="81216"/>
                  </a:lnTo>
                  <a:lnTo>
                    <a:pt x="0" y="391693"/>
                  </a:lnTo>
                  <a:lnTo>
                    <a:pt x="560959" y="972146"/>
                  </a:lnTo>
                  <a:lnTo>
                    <a:pt x="560959" y="635215"/>
                  </a:lnTo>
                  <a:close/>
                </a:path>
                <a:path w="561339" h="1199514">
                  <a:moveTo>
                    <a:pt x="560959" y="470115"/>
                  </a:moveTo>
                  <a:lnTo>
                    <a:pt x="106629" y="0"/>
                  </a:lnTo>
                  <a:lnTo>
                    <a:pt x="78486" y="0"/>
                  </a:lnTo>
                  <a:lnTo>
                    <a:pt x="62852" y="1612"/>
                  </a:lnTo>
                  <a:lnTo>
                    <a:pt x="48260" y="6235"/>
                  </a:lnTo>
                  <a:lnTo>
                    <a:pt x="35039" y="13563"/>
                  </a:lnTo>
                  <a:lnTo>
                    <a:pt x="23482" y="23279"/>
                  </a:lnTo>
                  <a:lnTo>
                    <a:pt x="560959" y="579424"/>
                  </a:lnTo>
                  <a:lnTo>
                    <a:pt x="560959" y="470115"/>
                  </a:lnTo>
                  <a:close/>
                </a:path>
              </a:pathLst>
            </a:custGeom>
            <a:solidFill>
              <a:srgbClr val="FFFFFF">
                <a:alpha val="3999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5" name="object 55"/>
            <p:cNvSpPr/>
            <p:nvPr/>
          </p:nvSpPr>
          <p:spPr>
            <a:xfrm>
              <a:off x="5897981" y="2043912"/>
              <a:ext cx="323850" cy="332105"/>
            </a:xfrm>
            <a:custGeom>
              <a:avLst/>
              <a:gdLst/>
              <a:ahLst/>
              <a:cxnLst/>
              <a:rect l="l" t="t" r="r" b="b"/>
              <a:pathLst>
                <a:path w="323850" h="332105">
                  <a:moveTo>
                    <a:pt x="66687" y="130962"/>
                  </a:moveTo>
                  <a:lnTo>
                    <a:pt x="32943" y="130962"/>
                  </a:lnTo>
                  <a:lnTo>
                    <a:pt x="32943" y="280822"/>
                  </a:lnTo>
                  <a:lnTo>
                    <a:pt x="66687" y="280822"/>
                  </a:lnTo>
                  <a:lnTo>
                    <a:pt x="66687" y="130962"/>
                  </a:lnTo>
                  <a:close/>
                </a:path>
                <a:path w="323850" h="332105">
                  <a:moveTo>
                    <a:pt x="76911" y="285902"/>
                  </a:moveTo>
                  <a:lnTo>
                    <a:pt x="75933" y="284937"/>
                  </a:lnTo>
                  <a:lnTo>
                    <a:pt x="23698" y="284937"/>
                  </a:lnTo>
                  <a:lnTo>
                    <a:pt x="22733" y="285902"/>
                  </a:lnTo>
                  <a:lnTo>
                    <a:pt x="22733" y="296011"/>
                  </a:lnTo>
                  <a:lnTo>
                    <a:pt x="23698" y="296976"/>
                  </a:lnTo>
                  <a:lnTo>
                    <a:pt x="74739" y="296976"/>
                  </a:lnTo>
                  <a:lnTo>
                    <a:pt x="75933" y="296976"/>
                  </a:lnTo>
                  <a:lnTo>
                    <a:pt x="76911" y="296011"/>
                  </a:lnTo>
                  <a:lnTo>
                    <a:pt x="76911" y="285902"/>
                  </a:lnTo>
                  <a:close/>
                </a:path>
                <a:path w="323850" h="332105">
                  <a:moveTo>
                    <a:pt x="76911" y="115773"/>
                  </a:moveTo>
                  <a:lnTo>
                    <a:pt x="75933" y="114808"/>
                  </a:lnTo>
                  <a:lnTo>
                    <a:pt x="74739" y="114808"/>
                  </a:lnTo>
                  <a:lnTo>
                    <a:pt x="23698" y="114808"/>
                  </a:lnTo>
                  <a:lnTo>
                    <a:pt x="22733" y="115773"/>
                  </a:lnTo>
                  <a:lnTo>
                    <a:pt x="22733" y="125882"/>
                  </a:lnTo>
                  <a:lnTo>
                    <a:pt x="23698" y="126847"/>
                  </a:lnTo>
                  <a:lnTo>
                    <a:pt x="75933" y="126847"/>
                  </a:lnTo>
                  <a:lnTo>
                    <a:pt x="76911" y="125882"/>
                  </a:lnTo>
                  <a:lnTo>
                    <a:pt x="76911" y="115773"/>
                  </a:lnTo>
                  <a:close/>
                </a:path>
                <a:path w="323850" h="332105">
                  <a:moveTo>
                    <a:pt x="141414" y="130962"/>
                  </a:moveTo>
                  <a:lnTo>
                    <a:pt x="107670" y="130962"/>
                  </a:lnTo>
                  <a:lnTo>
                    <a:pt x="107670" y="280822"/>
                  </a:lnTo>
                  <a:lnTo>
                    <a:pt x="141414" y="280822"/>
                  </a:lnTo>
                  <a:lnTo>
                    <a:pt x="141414" y="130962"/>
                  </a:lnTo>
                  <a:close/>
                </a:path>
                <a:path w="323850" h="332105">
                  <a:moveTo>
                    <a:pt x="151625" y="285902"/>
                  </a:moveTo>
                  <a:lnTo>
                    <a:pt x="150647" y="284937"/>
                  </a:lnTo>
                  <a:lnTo>
                    <a:pt x="98412" y="284937"/>
                  </a:lnTo>
                  <a:lnTo>
                    <a:pt x="97447" y="285902"/>
                  </a:lnTo>
                  <a:lnTo>
                    <a:pt x="97447" y="296011"/>
                  </a:lnTo>
                  <a:lnTo>
                    <a:pt x="98412" y="296976"/>
                  </a:lnTo>
                  <a:lnTo>
                    <a:pt x="149453" y="296976"/>
                  </a:lnTo>
                  <a:lnTo>
                    <a:pt x="150647" y="296976"/>
                  </a:lnTo>
                  <a:lnTo>
                    <a:pt x="151625" y="296011"/>
                  </a:lnTo>
                  <a:lnTo>
                    <a:pt x="151625" y="285902"/>
                  </a:lnTo>
                  <a:close/>
                </a:path>
                <a:path w="323850" h="332105">
                  <a:moveTo>
                    <a:pt x="151625" y="115773"/>
                  </a:moveTo>
                  <a:lnTo>
                    <a:pt x="150647" y="114808"/>
                  </a:lnTo>
                  <a:lnTo>
                    <a:pt x="149453" y="114808"/>
                  </a:lnTo>
                  <a:lnTo>
                    <a:pt x="98412" y="114808"/>
                  </a:lnTo>
                  <a:lnTo>
                    <a:pt x="97447" y="115773"/>
                  </a:lnTo>
                  <a:lnTo>
                    <a:pt x="97447" y="125882"/>
                  </a:lnTo>
                  <a:lnTo>
                    <a:pt x="98412" y="126847"/>
                  </a:lnTo>
                  <a:lnTo>
                    <a:pt x="150647" y="126847"/>
                  </a:lnTo>
                  <a:lnTo>
                    <a:pt x="151625" y="125882"/>
                  </a:lnTo>
                  <a:lnTo>
                    <a:pt x="151625" y="115773"/>
                  </a:lnTo>
                  <a:close/>
                </a:path>
                <a:path w="323850" h="332105">
                  <a:moveTo>
                    <a:pt x="216128" y="130962"/>
                  </a:moveTo>
                  <a:lnTo>
                    <a:pt x="182384" y="130962"/>
                  </a:lnTo>
                  <a:lnTo>
                    <a:pt x="182384" y="280822"/>
                  </a:lnTo>
                  <a:lnTo>
                    <a:pt x="216128" y="280822"/>
                  </a:lnTo>
                  <a:lnTo>
                    <a:pt x="216128" y="130962"/>
                  </a:lnTo>
                  <a:close/>
                </a:path>
                <a:path w="323850" h="332105">
                  <a:moveTo>
                    <a:pt x="226352" y="285902"/>
                  </a:moveTo>
                  <a:lnTo>
                    <a:pt x="225374" y="284937"/>
                  </a:lnTo>
                  <a:lnTo>
                    <a:pt x="173139" y="284937"/>
                  </a:lnTo>
                  <a:lnTo>
                    <a:pt x="172173" y="285902"/>
                  </a:lnTo>
                  <a:lnTo>
                    <a:pt x="172173" y="296011"/>
                  </a:lnTo>
                  <a:lnTo>
                    <a:pt x="173139" y="296976"/>
                  </a:lnTo>
                  <a:lnTo>
                    <a:pt x="224180" y="296976"/>
                  </a:lnTo>
                  <a:lnTo>
                    <a:pt x="225374" y="296976"/>
                  </a:lnTo>
                  <a:lnTo>
                    <a:pt x="226352" y="296011"/>
                  </a:lnTo>
                  <a:lnTo>
                    <a:pt x="226352" y="285902"/>
                  </a:lnTo>
                  <a:close/>
                </a:path>
                <a:path w="323850" h="332105">
                  <a:moveTo>
                    <a:pt x="226352" y="115773"/>
                  </a:moveTo>
                  <a:lnTo>
                    <a:pt x="225374" y="114808"/>
                  </a:lnTo>
                  <a:lnTo>
                    <a:pt x="224180" y="114808"/>
                  </a:lnTo>
                  <a:lnTo>
                    <a:pt x="173139" y="114808"/>
                  </a:lnTo>
                  <a:lnTo>
                    <a:pt x="172173" y="115773"/>
                  </a:lnTo>
                  <a:lnTo>
                    <a:pt x="172173" y="125882"/>
                  </a:lnTo>
                  <a:lnTo>
                    <a:pt x="173139" y="126847"/>
                  </a:lnTo>
                  <a:lnTo>
                    <a:pt x="225374" y="126847"/>
                  </a:lnTo>
                  <a:lnTo>
                    <a:pt x="226352" y="125882"/>
                  </a:lnTo>
                  <a:lnTo>
                    <a:pt x="226352" y="115773"/>
                  </a:lnTo>
                  <a:close/>
                </a:path>
                <a:path w="323850" h="332105">
                  <a:moveTo>
                    <a:pt x="290855" y="130962"/>
                  </a:moveTo>
                  <a:lnTo>
                    <a:pt x="257111" y="130962"/>
                  </a:lnTo>
                  <a:lnTo>
                    <a:pt x="257111" y="280822"/>
                  </a:lnTo>
                  <a:lnTo>
                    <a:pt x="290855" y="280822"/>
                  </a:lnTo>
                  <a:lnTo>
                    <a:pt x="290855" y="130962"/>
                  </a:lnTo>
                  <a:close/>
                </a:path>
                <a:path w="323850" h="332105">
                  <a:moveTo>
                    <a:pt x="301066" y="285902"/>
                  </a:moveTo>
                  <a:lnTo>
                    <a:pt x="300088" y="284937"/>
                  </a:lnTo>
                  <a:lnTo>
                    <a:pt x="247853" y="284937"/>
                  </a:lnTo>
                  <a:lnTo>
                    <a:pt x="246888" y="285902"/>
                  </a:lnTo>
                  <a:lnTo>
                    <a:pt x="246888" y="296011"/>
                  </a:lnTo>
                  <a:lnTo>
                    <a:pt x="247853" y="296976"/>
                  </a:lnTo>
                  <a:lnTo>
                    <a:pt x="298894" y="296976"/>
                  </a:lnTo>
                  <a:lnTo>
                    <a:pt x="300088" y="296976"/>
                  </a:lnTo>
                  <a:lnTo>
                    <a:pt x="301066" y="296011"/>
                  </a:lnTo>
                  <a:lnTo>
                    <a:pt x="301066" y="285902"/>
                  </a:lnTo>
                  <a:close/>
                </a:path>
                <a:path w="323850" h="332105">
                  <a:moveTo>
                    <a:pt x="301066" y="115773"/>
                  </a:moveTo>
                  <a:lnTo>
                    <a:pt x="300088" y="114808"/>
                  </a:lnTo>
                  <a:lnTo>
                    <a:pt x="298894" y="114808"/>
                  </a:lnTo>
                  <a:lnTo>
                    <a:pt x="247853" y="114808"/>
                  </a:lnTo>
                  <a:lnTo>
                    <a:pt x="246888" y="115773"/>
                  </a:lnTo>
                  <a:lnTo>
                    <a:pt x="246888" y="125882"/>
                  </a:lnTo>
                  <a:lnTo>
                    <a:pt x="247853" y="126847"/>
                  </a:lnTo>
                  <a:lnTo>
                    <a:pt x="300088" y="126847"/>
                  </a:lnTo>
                  <a:lnTo>
                    <a:pt x="301066" y="125882"/>
                  </a:lnTo>
                  <a:lnTo>
                    <a:pt x="301066" y="115773"/>
                  </a:lnTo>
                  <a:close/>
                </a:path>
                <a:path w="323850" h="332105">
                  <a:moveTo>
                    <a:pt x="312013" y="301840"/>
                  </a:moveTo>
                  <a:lnTo>
                    <a:pt x="311200" y="301840"/>
                  </a:lnTo>
                  <a:lnTo>
                    <a:pt x="311200" y="300570"/>
                  </a:lnTo>
                  <a:lnTo>
                    <a:pt x="12585" y="300570"/>
                  </a:lnTo>
                  <a:lnTo>
                    <a:pt x="12585" y="301840"/>
                  </a:lnTo>
                  <a:lnTo>
                    <a:pt x="11772" y="301840"/>
                  </a:lnTo>
                  <a:lnTo>
                    <a:pt x="11772" y="313270"/>
                  </a:lnTo>
                  <a:lnTo>
                    <a:pt x="12065" y="313270"/>
                  </a:lnTo>
                  <a:lnTo>
                    <a:pt x="12065" y="314540"/>
                  </a:lnTo>
                  <a:lnTo>
                    <a:pt x="311721" y="314540"/>
                  </a:lnTo>
                  <a:lnTo>
                    <a:pt x="311721" y="313270"/>
                  </a:lnTo>
                  <a:lnTo>
                    <a:pt x="312013" y="313270"/>
                  </a:lnTo>
                  <a:lnTo>
                    <a:pt x="312013" y="301840"/>
                  </a:lnTo>
                  <a:close/>
                </a:path>
                <a:path w="323850" h="332105">
                  <a:moveTo>
                    <a:pt x="317080" y="98513"/>
                  </a:moveTo>
                  <a:lnTo>
                    <a:pt x="316788" y="98513"/>
                  </a:lnTo>
                  <a:lnTo>
                    <a:pt x="316788" y="97243"/>
                  </a:lnTo>
                  <a:lnTo>
                    <a:pt x="6997" y="97243"/>
                  </a:lnTo>
                  <a:lnTo>
                    <a:pt x="6997" y="98513"/>
                  </a:lnTo>
                  <a:lnTo>
                    <a:pt x="6705" y="98513"/>
                  </a:lnTo>
                  <a:lnTo>
                    <a:pt x="6705" y="109943"/>
                  </a:lnTo>
                  <a:lnTo>
                    <a:pt x="7518" y="109943"/>
                  </a:lnTo>
                  <a:lnTo>
                    <a:pt x="7518" y="111213"/>
                  </a:lnTo>
                  <a:lnTo>
                    <a:pt x="316268" y="111213"/>
                  </a:lnTo>
                  <a:lnTo>
                    <a:pt x="316268" y="109943"/>
                  </a:lnTo>
                  <a:lnTo>
                    <a:pt x="317080" y="109943"/>
                  </a:lnTo>
                  <a:lnTo>
                    <a:pt x="317080" y="98513"/>
                  </a:lnTo>
                  <a:close/>
                </a:path>
                <a:path w="323850" h="332105">
                  <a:moveTo>
                    <a:pt x="323773" y="319405"/>
                  </a:moveTo>
                  <a:lnTo>
                    <a:pt x="322973" y="319405"/>
                  </a:lnTo>
                  <a:lnTo>
                    <a:pt x="322973" y="318135"/>
                  </a:lnTo>
                  <a:lnTo>
                    <a:pt x="812" y="318135"/>
                  </a:lnTo>
                  <a:lnTo>
                    <a:pt x="812" y="319405"/>
                  </a:lnTo>
                  <a:lnTo>
                    <a:pt x="0" y="319405"/>
                  </a:lnTo>
                  <a:lnTo>
                    <a:pt x="0" y="330835"/>
                  </a:lnTo>
                  <a:lnTo>
                    <a:pt x="292" y="330835"/>
                  </a:lnTo>
                  <a:lnTo>
                    <a:pt x="292" y="332105"/>
                  </a:lnTo>
                  <a:lnTo>
                    <a:pt x="323494" y="332105"/>
                  </a:lnTo>
                  <a:lnTo>
                    <a:pt x="323494" y="330835"/>
                  </a:lnTo>
                  <a:lnTo>
                    <a:pt x="323773" y="330835"/>
                  </a:lnTo>
                  <a:lnTo>
                    <a:pt x="323773" y="319405"/>
                  </a:lnTo>
                  <a:close/>
                </a:path>
                <a:path w="323850" h="332105">
                  <a:moveTo>
                    <a:pt x="323773" y="83286"/>
                  </a:moveTo>
                  <a:lnTo>
                    <a:pt x="323278" y="82550"/>
                  </a:lnTo>
                  <a:lnTo>
                    <a:pt x="322465" y="82130"/>
                  </a:lnTo>
                  <a:lnTo>
                    <a:pt x="162433" y="0"/>
                  </a:lnTo>
                  <a:lnTo>
                    <a:pt x="161340" y="0"/>
                  </a:lnTo>
                  <a:lnTo>
                    <a:pt x="495" y="82550"/>
                  </a:lnTo>
                  <a:lnTo>
                    <a:pt x="0" y="83286"/>
                  </a:lnTo>
                  <a:lnTo>
                    <a:pt x="0" y="92100"/>
                  </a:lnTo>
                  <a:lnTo>
                    <a:pt x="1219" y="93129"/>
                  </a:lnTo>
                  <a:lnTo>
                    <a:pt x="322554" y="93129"/>
                  </a:lnTo>
                  <a:lnTo>
                    <a:pt x="323773" y="92100"/>
                  </a:lnTo>
                  <a:lnTo>
                    <a:pt x="323773" y="83286"/>
                  </a:lnTo>
                  <a:close/>
                </a:path>
              </a:pathLst>
            </a:custGeom>
            <a:solidFill>
              <a:srgbClr val="26262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56" name="object 56"/>
          <p:cNvSpPr txBox="1"/>
          <p:nvPr/>
        </p:nvSpPr>
        <p:spPr>
          <a:xfrm>
            <a:off x="532516" y="3293696"/>
            <a:ext cx="421640" cy="6296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000" b="1" spc="5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4000" b="1" dirty="0">
              <a:latin typeface="Arial"/>
              <a:cs typeface="Arial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8022341" y="3325795"/>
            <a:ext cx="640715" cy="640715"/>
          </a:xfrm>
          <a:custGeom>
            <a:avLst/>
            <a:gdLst/>
            <a:ahLst/>
            <a:cxnLst/>
            <a:rect l="l" t="t" r="r" b="b"/>
            <a:pathLst>
              <a:path w="640715" h="640714">
                <a:moveTo>
                  <a:pt x="320319" y="0"/>
                </a:moveTo>
                <a:lnTo>
                  <a:pt x="272984" y="3472"/>
                </a:lnTo>
                <a:lnTo>
                  <a:pt x="227805" y="13561"/>
                </a:lnTo>
                <a:lnTo>
                  <a:pt x="185279" y="29770"/>
                </a:lnTo>
                <a:lnTo>
                  <a:pt x="145900" y="51603"/>
                </a:lnTo>
                <a:lnTo>
                  <a:pt x="110164" y="78566"/>
                </a:lnTo>
                <a:lnTo>
                  <a:pt x="78567" y="110162"/>
                </a:lnTo>
                <a:lnTo>
                  <a:pt x="51604" y="145897"/>
                </a:lnTo>
                <a:lnTo>
                  <a:pt x="29770" y="185274"/>
                </a:lnTo>
                <a:lnTo>
                  <a:pt x="13561" y="227798"/>
                </a:lnTo>
                <a:lnTo>
                  <a:pt x="3473" y="272974"/>
                </a:lnTo>
                <a:lnTo>
                  <a:pt x="0" y="320306"/>
                </a:lnTo>
                <a:lnTo>
                  <a:pt x="3473" y="367638"/>
                </a:lnTo>
                <a:lnTo>
                  <a:pt x="13561" y="412814"/>
                </a:lnTo>
                <a:lnTo>
                  <a:pt x="29770" y="455338"/>
                </a:lnTo>
                <a:lnTo>
                  <a:pt x="51604" y="494716"/>
                </a:lnTo>
                <a:lnTo>
                  <a:pt x="78567" y="530450"/>
                </a:lnTo>
                <a:lnTo>
                  <a:pt x="110164" y="562046"/>
                </a:lnTo>
                <a:lnTo>
                  <a:pt x="145900" y="589009"/>
                </a:lnTo>
                <a:lnTo>
                  <a:pt x="185279" y="610842"/>
                </a:lnTo>
                <a:lnTo>
                  <a:pt x="227805" y="627051"/>
                </a:lnTo>
                <a:lnTo>
                  <a:pt x="272984" y="637140"/>
                </a:lnTo>
                <a:lnTo>
                  <a:pt x="320319" y="640613"/>
                </a:lnTo>
                <a:lnTo>
                  <a:pt x="367651" y="637140"/>
                </a:lnTo>
                <a:lnTo>
                  <a:pt x="412827" y="627051"/>
                </a:lnTo>
                <a:lnTo>
                  <a:pt x="455351" y="610842"/>
                </a:lnTo>
                <a:lnTo>
                  <a:pt x="494728" y="589009"/>
                </a:lnTo>
                <a:lnTo>
                  <a:pt x="530463" y="562046"/>
                </a:lnTo>
                <a:lnTo>
                  <a:pt x="562059" y="530450"/>
                </a:lnTo>
                <a:lnTo>
                  <a:pt x="589022" y="494716"/>
                </a:lnTo>
                <a:lnTo>
                  <a:pt x="610855" y="455338"/>
                </a:lnTo>
                <a:lnTo>
                  <a:pt x="627064" y="412814"/>
                </a:lnTo>
                <a:lnTo>
                  <a:pt x="637153" y="367638"/>
                </a:lnTo>
                <a:lnTo>
                  <a:pt x="640626" y="320306"/>
                </a:lnTo>
                <a:lnTo>
                  <a:pt x="637153" y="272974"/>
                </a:lnTo>
                <a:lnTo>
                  <a:pt x="627064" y="227798"/>
                </a:lnTo>
                <a:lnTo>
                  <a:pt x="610855" y="185274"/>
                </a:lnTo>
                <a:lnTo>
                  <a:pt x="589022" y="145897"/>
                </a:lnTo>
                <a:lnTo>
                  <a:pt x="562059" y="110162"/>
                </a:lnTo>
                <a:lnTo>
                  <a:pt x="530463" y="78566"/>
                </a:lnTo>
                <a:lnTo>
                  <a:pt x="494728" y="51603"/>
                </a:lnTo>
                <a:lnTo>
                  <a:pt x="455351" y="29770"/>
                </a:lnTo>
                <a:lnTo>
                  <a:pt x="412827" y="13561"/>
                </a:lnTo>
                <a:lnTo>
                  <a:pt x="367651" y="3472"/>
                </a:lnTo>
                <a:lnTo>
                  <a:pt x="3203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8" name="object 58"/>
          <p:cNvSpPr txBox="1"/>
          <p:nvPr/>
        </p:nvSpPr>
        <p:spPr>
          <a:xfrm>
            <a:off x="8165916" y="3284437"/>
            <a:ext cx="421640" cy="6296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000" b="1" spc="5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4000" b="1" dirty="0">
              <a:latin typeface="Arial"/>
              <a:cs typeface="Arial"/>
            </a:endParaRPr>
          </a:p>
        </p:txBody>
      </p:sp>
      <p:pic>
        <p:nvPicPr>
          <p:cNvPr id="59" name="object 59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367420" y="5914209"/>
            <a:ext cx="634095" cy="574228"/>
          </a:xfrm>
          <a:prstGeom prst="rect">
            <a:avLst/>
          </a:prstGeom>
        </p:spPr>
      </p:pic>
      <p:pic>
        <p:nvPicPr>
          <p:cNvPr id="60" name="object 60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4713677" y="5918447"/>
            <a:ext cx="633501" cy="573698"/>
          </a:xfrm>
          <a:prstGeom prst="rect">
            <a:avLst/>
          </a:prstGeom>
        </p:spPr>
      </p:pic>
      <p:pic>
        <p:nvPicPr>
          <p:cNvPr id="61" name="object 61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8216925" y="5905346"/>
            <a:ext cx="632886" cy="573128"/>
          </a:xfrm>
          <a:prstGeom prst="rect">
            <a:avLst/>
          </a:prstGeom>
        </p:spPr>
      </p:pic>
      <p:sp>
        <p:nvSpPr>
          <p:cNvPr id="62" name="object 62"/>
          <p:cNvSpPr/>
          <p:nvPr/>
        </p:nvSpPr>
        <p:spPr>
          <a:xfrm>
            <a:off x="1103118" y="5898637"/>
            <a:ext cx="1804670" cy="621030"/>
          </a:xfrm>
          <a:custGeom>
            <a:avLst/>
            <a:gdLst/>
            <a:ahLst/>
            <a:cxnLst/>
            <a:rect l="l" t="t" r="r" b="b"/>
            <a:pathLst>
              <a:path w="1804670" h="621029">
                <a:moveTo>
                  <a:pt x="1245464" y="20"/>
                </a:moveTo>
                <a:lnTo>
                  <a:pt x="1093422" y="0"/>
                </a:lnTo>
                <a:lnTo>
                  <a:pt x="992306" y="584"/>
                </a:lnTo>
                <a:lnTo>
                  <a:pt x="941811" y="1189"/>
                </a:lnTo>
                <a:lnTo>
                  <a:pt x="891337" y="2071"/>
                </a:lnTo>
                <a:lnTo>
                  <a:pt x="840867" y="3283"/>
                </a:lnTo>
                <a:lnTo>
                  <a:pt x="790386" y="4878"/>
                </a:lnTo>
                <a:lnTo>
                  <a:pt x="739876" y="6908"/>
                </a:lnTo>
                <a:lnTo>
                  <a:pt x="720038" y="7360"/>
                </a:lnTo>
                <a:lnTo>
                  <a:pt x="336118" y="9512"/>
                </a:lnTo>
                <a:lnTo>
                  <a:pt x="340410" y="8013"/>
                </a:lnTo>
                <a:lnTo>
                  <a:pt x="312371" y="11523"/>
                </a:lnTo>
                <a:lnTo>
                  <a:pt x="256569" y="13487"/>
                </a:lnTo>
                <a:lnTo>
                  <a:pt x="191222" y="14401"/>
                </a:lnTo>
                <a:lnTo>
                  <a:pt x="104775" y="15074"/>
                </a:lnTo>
                <a:lnTo>
                  <a:pt x="62239" y="23359"/>
                </a:lnTo>
                <a:lnTo>
                  <a:pt x="28289" y="42425"/>
                </a:lnTo>
                <a:lnTo>
                  <a:pt x="6387" y="69619"/>
                </a:lnTo>
                <a:lnTo>
                  <a:pt x="0" y="102285"/>
                </a:lnTo>
                <a:lnTo>
                  <a:pt x="3272" y="155013"/>
                </a:lnTo>
                <a:lnTo>
                  <a:pt x="5623" y="207823"/>
                </a:lnTo>
                <a:lnTo>
                  <a:pt x="7383" y="260683"/>
                </a:lnTo>
                <a:lnTo>
                  <a:pt x="10443" y="366418"/>
                </a:lnTo>
                <a:lnTo>
                  <a:pt x="12403" y="419229"/>
                </a:lnTo>
                <a:lnTo>
                  <a:pt x="15087" y="471957"/>
                </a:lnTo>
                <a:lnTo>
                  <a:pt x="14353" y="498914"/>
                </a:lnTo>
                <a:lnTo>
                  <a:pt x="12609" y="533828"/>
                </a:lnTo>
                <a:lnTo>
                  <a:pt x="14167" y="568165"/>
                </a:lnTo>
                <a:lnTo>
                  <a:pt x="48383" y="603993"/>
                </a:lnTo>
                <a:lnTo>
                  <a:pt x="94605" y="610390"/>
                </a:lnTo>
                <a:lnTo>
                  <a:pt x="150450" y="613782"/>
                </a:lnTo>
                <a:lnTo>
                  <a:pt x="244792" y="616330"/>
                </a:lnTo>
                <a:lnTo>
                  <a:pt x="294437" y="617876"/>
                </a:lnTo>
                <a:lnTo>
                  <a:pt x="344225" y="619036"/>
                </a:lnTo>
                <a:lnTo>
                  <a:pt x="394127" y="619857"/>
                </a:lnTo>
                <a:lnTo>
                  <a:pt x="494159" y="620681"/>
                </a:lnTo>
                <a:lnTo>
                  <a:pt x="843711" y="620089"/>
                </a:lnTo>
                <a:lnTo>
                  <a:pt x="893933" y="619572"/>
                </a:lnTo>
                <a:lnTo>
                  <a:pt x="944078" y="618081"/>
                </a:lnTo>
                <a:lnTo>
                  <a:pt x="994169" y="615831"/>
                </a:lnTo>
                <a:lnTo>
                  <a:pt x="1044226" y="613038"/>
                </a:lnTo>
                <a:lnTo>
                  <a:pt x="1194420" y="603557"/>
                </a:lnTo>
                <a:lnTo>
                  <a:pt x="1244565" y="600748"/>
                </a:lnTo>
                <a:lnTo>
                  <a:pt x="1294788" y="598474"/>
                </a:lnTo>
                <a:lnTo>
                  <a:pt x="1345109" y="596950"/>
                </a:lnTo>
                <a:lnTo>
                  <a:pt x="1395552" y="596391"/>
                </a:lnTo>
                <a:lnTo>
                  <a:pt x="1446905" y="595499"/>
                </a:lnTo>
                <a:lnTo>
                  <a:pt x="1498228" y="593162"/>
                </a:lnTo>
                <a:lnTo>
                  <a:pt x="1549493" y="589870"/>
                </a:lnTo>
                <a:lnTo>
                  <a:pt x="1651739" y="582378"/>
                </a:lnTo>
                <a:lnTo>
                  <a:pt x="1702663" y="579157"/>
                </a:lnTo>
                <a:lnTo>
                  <a:pt x="1742934" y="570970"/>
                </a:lnTo>
                <a:lnTo>
                  <a:pt x="1775363" y="552772"/>
                </a:lnTo>
                <a:lnTo>
                  <a:pt x="1796873" y="526988"/>
                </a:lnTo>
                <a:lnTo>
                  <a:pt x="1804390" y="496049"/>
                </a:lnTo>
                <a:lnTo>
                  <a:pt x="1802373" y="444125"/>
                </a:lnTo>
                <a:lnTo>
                  <a:pt x="1798247" y="392309"/>
                </a:lnTo>
                <a:lnTo>
                  <a:pt x="1792530" y="340583"/>
                </a:lnTo>
                <a:lnTo>
                  <a:pt x="1785739" y="288927"/>
                </a:lnTo>
                <a:lnTo>
                  <a:pt x="1770998" y="185760"/>
                </a:lnTo>
                <a:lnTo>
                  <a:pt x="1764084" y="134212"/>
                </a:lnTo>
                <a:lnTo>
                  <a:pt x="1758162" y="82664"/>
                </a:lnTo>
                <a:lnTo>
                  <a:pt x="1724340" y="29090"/>
                </a:lnTo>
                <a:lnTo>
                  <a:pt x="1651685" y="6387"/>
                </a:lnTo>
                <a:lnTo>
                  <a:pt x="1448673" y="2432"/>
                </a:lnTo>
                <a:lnTo>
                  <a:pt x="1346994" y="906"/>
                </a:lnTo>
                <a:lnTo>
                  <a:pt x="1245464" y="20"/>
                </a:lnTo>
                <a:close/>
              </a:path>
            </a:pathLst>
          </a:custGeom>
          <a:solidFill>
            <a:srgbClr val="E12F4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3" name="object 63"/>
          <p:cNvSpPr txBox="1"/>
          <p:nvPr/>
        </p:nvSpPr>
        <p:spPr>
          <a:xfrm>
            <a:off x="1355484" y="6015417"/>
            <a:ext cx="146621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Arial"/>
                <a:cs typeface="Arial"/>
              </a:rPr>
              <a:t>сразу</a:t>
            </a:r>
            <a:r>
              <a:rPr sz="2000" b="1" spc="-80" dirty="0">
                <a:latin typeface="Arial"/>
                <a:cs typeface="Arial"/>
              </a:rPr>
              <a:t> </a:t>
            </a:r>
            <a:r>
              <a:rPr sz="2000" b="1" spc="-25" dirty="0">
                <a:latin typeface="Arial"/>
                <a:cs typeface="Arial"/>
              </a:rPr>
              <a:t>же</a:t>
            </a:r>
            <a:endParaRPr sz="2000" b="1" dirty="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088592" y="4586969"/>
            <a:ext cx="3841750" cy="825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9300"/>
              </a:lnSpc>
              <a:spcBef>
                <a:spcPts val="100"/>
              </a:spcBef>
            </a:pPr>
            <a:r>
              <a:rPr sz="1600" dirty="0">
                <a:latin typeface="Arial"/>
                <a:cs typeface="Arial"/>
              </a:rPr>
              <a:t>в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мобильном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приложении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банка </a:t>
            </a:r>
            <a:r>
              <a:rPr sz="1600" dirty="0">
                <a:latin typeface="Arial"/>
                <a:cs typeface="Arial"/>
              </a:rPr>
              <a:t>звонком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на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горячую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линию</a:t>
            </a:r>
            <a:r>
              <a:rPr sz="1600" spc="-20" dirty="0">
                <a:latin typeface="Arial"/>
                <a:cs typeface="Arial"/>
              </a:rPr>
              <a:t> банка </a:t>
            </a:r>
            <a:r>
              <a:rPr sz="1600" dirty="0">
                <a:latin typeface="Arial"/>
                <a:cs typeface="Arial"/>
              </a:rPr>
              <a:t>личным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обращением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в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отделение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банка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9158936" y="4537998"/>
            <a:ext cx="2360295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9300"/>
              </a:lnSpc>
              <a:spcBef>
                <a:spcPts val="100"/>
              </a:spcBef>
            </a:pPr>
            <a:r>
              <a:rPr sz="1600" dirty="0">
                <a:latin typeface="Arial"/>
                <a:cs typeface="Arial"/>
              </a:rPr>
              <a:t>при личном </a:t>
            </a:r>
            <a:r>
              <a:rPr sz="1600" spc="-10" dirty="0">
                <a:latin typeface="Arial"/>
                <a:cs typeface="Arial"/>
              </a:rPr>
              <a:t>обращении </a:t>
            </a:r>
            <a:r>
              <a:rPr sz="1600" dirty="0">
                <a:latin typeface="Arial"/>
                <a:cs typeface="Arial"/>
              </a:rPr>
              <a:t>в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ближайший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отдел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ОВД</a:t>
            </a:r>
            <a:endParaRPr sz="1600" dirty="0">
              <a:latin typeface="Arial"/>
              <a:cs typeface="Arial"/>
            </a:endParaRPr>
          </a:p>
        </p:txBody>
      </p:sp>
      <p:grpSp>
        <p:nvGrpSpPr>
          <p:cNvPr id="66" name="object 66"/>
          <p:cNvGrpSpPr/>
          <p:nvPr/>
        </p:nvGrpSpPr>
        <p:grpSpPr>
          <a:xfrm>
            <a:off x="1513048" y="3840033"/>
            <a:ext cx="5941060" cy="2679700"/>
            <a:chOff x="1513048" y="3840033"/>
            <a:chExt cx="5941060" cy="2679700"/>
          </a:xfrm>
        </p:grpSpPr>
        <p:sp>
          <p:nvSpPr>
            <p:cNvPr id="67" name="object 67"/>
            <p:cNvSpPr/>
            <p:nvPr/>
          </p:nvSpPr>
          <p:spPr>
            <a:xfrm>
              <a:off x="1517811" y="3877823"/>
              <a:ext cx="0" cy="1998345"/>
            </a:xfrm>
            <a:custGeom>
              <a:avLst/>
              <a:gdLst/>
              <a:ahLst/>
              <a:cxnLst/>
              <a:rect l="l" t="t" r="r" b="b"/>
              <a:pathLst>
                <a:path h="1998345">
                  <a:moveTo>
                    <a:pt x="0" y="1997887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8" name="object 68"/>
            <p:cNvSpPr/>
            <p:nvPr/>
          </p:nvSpPr>
          <p:spPr>
            <a:xfrm>
              <a:off x="5602385" y="3844795"/>
              <a:ext cx="741680" cy="2324735"/>
            </a:xfrm>
            <a:custGeom>
              <a:avLst/>
              <a:gdLst/>
              <a:ahLst/>
              <a:cxnLst/>
              <a:rect l="l" t="t" r="r" b="b"/>
              <a:pathLst>
                <a:path w="741679" h="2324735">
                  <a:moveTo>
                    <a:pt x="0" y="0"/>
                  </a:moveTo>
                  <a:lnTo>
                    <a:pt x="47354" y="755"/>
                  </a:lnTo>
                  <a:lnTo>
                    <a:pt x="90667" y="1470"/>
                  </a:lnTo>
                  <a:lnTo>
                    <a:pt x="130111" y="2146"/>
                  </a:lnTo>
                  <a:lnTo>
                    <a:pt x="198081" y="3397"/>
                  </a:lnTo>
                  <a:lnTo>
                    <a:pt x="252641" y="4532"/>
                  </a:lnTo>
                  <a:lnTo>
                    <a:pt x="295170" y="5576"/>
                  </a:lnTo>
                  <a:lnTo>
                    <a:pt x="339419" y="7026"/>
                  </a:lnTo>
                  <a:lnTo>
                    <a:pt x="375601" y="10809"/>
                  </a:lnTo>
                  <a:lnTo>
                    <a:pt x="374857" y="11330"/>
                  </a:lnTo>
                  <a:lnTo>
                    <a:pt x="373517" y="11870"/>
                  </a:lnTo>
                  <a:lnTo>
                    <a:pt x="371753" y="12435"/>
                  </a:lnTo>
                  <a:lnTo>
                    <a:pt x="369737" y="13027"/>
                  </a:lnTo>
                  <a:lnTo>
                    <a:pt x="367642" y="13650"/>
                  </a:lnTo>
                  <a:lnTo>
                    <a:pt x="365639" y="14305"/>
                  </a:lnTo>
                  <a:lnTo>
                    <a:pt x="363902" y="14997"/>
                  </a:lnTo>
                  <a:lnTo>
                    <a:pt x="362603" y="15728"/>
                  </a:lnTo>
                  <a:lnTo>
                    <a:pt x="361913" y="16502"/>
                  </a:lnTo>
                  <a:lnTo>
                    <a:pt x="362004" y="17322"/>
                  </a:lnTo>
                  <a:lnTo>
                    <a:pt x="411560" y="25899"/>
                  </a:lnTo>
                  <a:lnTo>
                    <a:pt x="463889" y="30246"/>
                  </a:lnTo>
                  <a:lnTo>
                    <a:pt x="512734" y="33554"/>
                  </a:lnTo>
                  <a:lnTo>
                    <a:pt x="574352" y="37219"/>
                  </a:lnTo>
                  <a:lnTo>
                    <a:pt x="650124" y="41266"/>
                  </a:lnTo>
                  <a:lnTo>
                    <a:pt x="693747" y="43440"/>
                  </a:lnTo>
                  <a:lnTo>
                    <a:pt x="741426" y="45720"/>
                  </a:lnTo>
                  <a:lnTo>
                    <a:pt x="741426" y="2324671"/>
                  </a:lnTo>
                </a:path>
              </a:pathLst>
            </a:custGeom>
            <a:ln w="952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9" name="object 69"/>
            <p:cNvSpPr/>
            <p:nvPr/>
          </p:nvSpPr>
          <p:spPr>
            <a:xfrm>
              <a:off x="5480391" y="5898635"/>
              <a:ext cx="1974214" cy="621030"/>
            </a:xfrm>
            <a:custGeom>
              <a:avLst/>
              <a:gdLst/>
              <a:ahLst/>
              <a:cxnLst/>
              <a:rect l="l" t="t" r="r" b="b"/>
              <a:pathLst>
                <a:path w="1974215" h="621029">
                  <a:moveTo>
                    <a:pt x="1356792" y="0"/>
                  </a:moveTo>
                  <a:lnTo>
                    <a:pt x="1157298" y="130"/>
                  </a:lnTo>
                  <a:lnTo>
                    <a:pt x="1057814" y="857"/>
                  </a:lnTo>
                  <a:lnTo>
                    <a:pt x="958428" y="2400"/>
                  </a:lnTo>
                  <a:lnTo>
                    <a:pt x="908739" y="3572"/>
                  </a:lnTo>
                  <a:lnTo>
                    <a:pt x="859036" y="5063"/>
                  </a:lnTo>
                  <a:lnTo>
                    <a:pt x="809307" y="6910"/>
                  </a:lnTo>
                  <a:lnTo>
                    <a:pt x="790874" y="7317"/>
                  </a:lnTo>
                  <a:lnTo>
                    <a:pt x="367664" y="9514"/>
                  </a:lnTo>
                  <a:lnTo>
                    <a:pt x="372363" y="8015"/>
                  </a:lnTo>
                  <a:lnTo>
                    <a:pt x="341692" y="11526"/>
                  </a:lnTo>
                  <a:lnTo>
                    <a:pt x="280655" y="13489"/>
                  </a:lnTo>
                  <a:lnTo>
                    <a:pt x="209179" y="14403"/>
                  </a:lnTo>
                  <a:lnTo>
                    <a:pt x="114617" y="15076"/>
                  </a:lnTo>
                  <a:lnTo>
                    <a:pt x="68090" y="23361"/>
                  </a:lnTo>
                  <a:lnTo>
                    <a:pt x="30953" y="42427"/>
                  </a:lnTo>
                  <a:lnTo>
                    <a:pt x="6993" y="69621"/>
                  </a:lnTo>
                  <a:lnTo>
                    <a:pt x="0" y="102287"/>
                  </a:lnTo>
                  <a:lnTo>
                    <a:pt x="3583" y="155015"/>
                  </a:lnTo>
                  <a:lnTo>
                    <a:pt x="6158" y="207825"/>
                  </a:lnTo>
                  <a:lnTo>
                    <a:pt x="8085" y="260685"/>
                  </a:lnTo>
                  <a:lnTo>
                    <a:pt x="11437" y="366420"/>
                  </a:lnTo>
                  <a:lnTo>
                    <a:pt x="13583" y="419231"/>
                  </a:lnTo>
                  <a:lnTo>
                    <a:pt x="16522" y="471959"/>
                  </a:lnTo>
                  <a:lnTo>
                    <a:pt x="15713" y="498916"/>
                  </a:lnTo>
                  <a:lnTo>
                    <a:pt x="13801" y="533830"/>
                  </a:lnTo>
                  <a:lnTo>
                    <a:pt x="15504" y="568167"/>
                  </a:lnTo>
                  <a:lnTo>
                    <a:pt x="52928" y="603995"/>
                  </a:lnTo>
                  <a:lnTo>
                    <a:pt x="103487" y="610392"/>
                  </a:lnTo>
                  <a:lnTo>
                    <a:pt x="164576" y="613784"/>
                  </a:lnTo>
                  <a:lnTo>
                    <a:pt x="267779" y="616332"/>
                  </a:lnTo>
                  <a:lnTo>
                    <a:pt x="317897" y="617774"/>
                  </a:lnTo>
                  <a:lnTo>
                    <a:pt x="368151" y="618883"/>
                  </a:lnTo>
                  <a:lnTo>
                    <a:pt x="418515" y="619697"/>
                  </a:lnTo>
                  <a:lnTo>
                    <a:pt x="519477" y="620597"/>
                  </a:lnTo>
                  <a:lnTo>
                    <a:pt x="671144" y="620697"/>
                  </a:lnTo>
                  <a:lnTo>
                    <a:pt x="922896" y="620092"/>
                  </a:lnTo>
                  <a:lnTo>
                    <a:pt x="973257" y="619658"/>
                  </a:lnTo>
                  <a:lnTo>
                    <a:pt x="1023545" y="618390"/>
                  </a:lnTo>
                  <a:lnTo>
                    <a:pt x="1073779" y="616455"/>
                  </a:lnTo>
                  <a:lnTo>
                    <a:pt x="1123978" y="614018"/>
                  </a:lnTo>
                  <a:lnTo>
                    <a:pt x="1324789" y="602577"/>
                  </a:lnTo>
                  <a:lnTo>
                    <a:pt x="1375088" y="600123"/>
                  </a:lnTo>
                  <a:lnTo>
                    <a:pt x="1425463" y="598164"/>
                  </a:lnTo>
                  <a:lnTo>
                    <a:pt x="1475932" y="596865"/>
                  </a:lnTo>
                  <a:lnTo>
                    <a:pt x="1574663" y="595729"/>
                  </a:lnTo>
                  <a:lnTo>
                    <a:pt x="1622791" y="593951"/>
                  </a:lnTo>
                  <a:lnTo>
                    <a:pt x="1670879" y="591368"/>
                  </a:lnTo>
                  <a:lnTo>
                    <a:pt x="1814708" y="581877"/>
                  </a:lnTo>
                  <a:lnTo>
                    <a:pt x="1862442" y="579159"/>
                  </a:lnTo>
                  <a:lnTo>
                    <a:pt x="1906489" y="570973"/>
                  </a:lnTo>
                  <a:lnTo>
                    <a:pt x="1941960" y="552774"/>
                  </a:lnTo>
                  <a:lnTo>
                    <a:pt x="1965490" y="526990"/>
                  </a:lnTo>
                  <a:lnTo>
                    <a:pt x="1973719" y="496051"/>
                  </a:lnTo>
                  <a:lnTo>
                    <a:pt x="1971511" y="444127"/>
                  </a:lnTo>
                  <a:lnTo>
                    <a:pt x="1966996" y="392311"/>
                  </a:lnTo>
                  <a:lnTo>
                    <a:pt x="1960741" y="340585"/>
                  </a:lnTo>
                  <a:lnTo>
                    <a:pt x="1953312" y="288930"/>
                  </a:lnTo>
                  <a:lnTo>
                    <a:pt x="1937191" y="185762"/>
                  </a:lnTo>
                  <a:lnTo>
                    <a:pt x="1929632" y="134214"/>
                  </a:lnTo>
                  <a:lnTo>
                    <a:pt x="1923161" y="82666"/>
                  </a:lnTo>
                  <a:lnTo>
                    <a:pt x="1886161" y="29092"/>
                  </a:lnTo>
                  <a:lnTo>
                    <a:pt x="1850103" y="12834"/>
                  </a:lnTo>
                  <a:lnTo>
                    <a:pt x="1806689" y="6389"/>
                  </a:lnTo>
                  <a:lnTo>
                    <a:pt x="1556815" y="2006"/>
                  </a:lnTo>
                  <a:lnTo>
                    <a:pt x="1456726" y="728"/>
                  </a:lnTo>
                  <a:lnTo>
                    <a:pt x="1356792" y="0"/>
                  </a:lnTo>
                  <a:close/>
                </a:path>
              </a:pathLst>
            </a:custGeom>
            <a:solidFill>
              <a:srgbClr val="E12F49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70" name="object 70"/>
          <p:cNvGrpSpPr/>
          <p:nvPr/>
        </p:nvGrpSpPr>
        <p:grpSpPr>
          <a:xfrm>
            <a:off x="8722944" y="3357116"/>
            <a:ext cx="2641600" cy="2642235"/>
            <a:chOff x="8722944" y="3357116"/>
            <a:chExt cx="2641600" cy="2642235"/>
          </a:xfrm>
        </p:grpSpPr>
        <p:sp>
          <p:nvSpPr>
            <p:cNvPr id="71" name="object 71"/>
            <p:cNvSpPr/>
            <p:nvPr/>
          </p:nvSpPr>
          <p:spPr>
            <a:xfrm>
              <a:off x="8943540" y="3877816"/>
              <a:ext cx="1854200" cy="2117090"/>
            </a:xfrm>
            <a:custGeom>
              <a:avLst/>
              <a:gdLst/>
              <a:ahLst/>
              <a:cxnLst/>
              <a:rect l="l" t="t" r="r" b="b"/>
              <a:pathLst>
                <a:path w="1854200" h="2117090">
                  <a:moveTo>
                    <a:pt x="0" y="2116670"/>
                  </a:moveTo>
                  <a:lnTo>
                    <a:pt x="0" y="0"/>
                  </a:lnTo>
                  <a:lnTo>
                    <a:pt x="1854200" y="0"/>
                  </a:lnTo>
                </a:path>
              </a:pathLst>
            </a:custGeom>
            <a:ln w="952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72" name="object 72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8887583" y="4663605"/>
              <a:ext cx="108000" cy="108000"/>
            </a:xfrm>
            <a:prstGeom prst="rect">
              <a:avLst/>
            </a:prstGeom>
          </p:spPr>
        </p:pic>
        <p:sp>
          <p:nvSpPr>
            <p:cNvPr id="73" name="object 73"/>
            <p:cNvSpPr/>
            <p:nvPr/>
          </p:nvSpPr>
          <p:spPr>
            <a:xfrm>
              <a:off x="8722944" y="3357116"/>
              <a:ext cx="2641600" cy="673100"/>
            </a:xfrm>
            <a:custGeom>
              <a:avLst/>
              <a:gdLst/>
              <a:ahLst/>
              <a:cxnLst/>
              <a:rect l="l" t="t" r="r" b="b"/>
              <a:pathLst>
                <a:path w="2641600" h="673100">
                  <a:moveTo>
                    <a:pt x="2479573" y="0"/>
                  </a:moveTo>
                  <a:lnTo>
                    <a:pt x="162026" y="0"/>
                  </a:lnTo>
                  <a:lnTo>
                    <a:pt x="157124" y="252323"/>
                  </a:lnTo>
                  <a:lnTo>
                    <a:pt x="24549" y="245313"/>
                  </a:lnTo>
                  <a:lnTo>
                    <a:pt x="0" y="665848"/>
                  </a:lnTo>
                  <a:lnTo>
                    <a:pt x="2641600" y="672858"/>
                  </a:lnTo>
                  <a:lnTo>
                    <a:pt x="2641600" y="287362"/>
                  </a:lnTo>
                  <a:lnTo>
                    <a:pt x="2513939" y="287362"/>
                  </a:lnTo>
                  <a:lnTo>
                    <a:pt x="247957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74" name="object 74"/>
          <p:cNvSpPr txBox="1"/>
          <p:nvPr/>
        </p:nvSpPr>
        <p:spPr>
          <a:xfrm>
            <a:off x="5762974" y="5870066"/>
            <a:ext cx="1633855" cy="575479"/>
          </a:xfrm>
          <a:prstGeom prst="rect">
            <a:avLst/>
          </a:prstGeom>
        </p:spPr>
        <p:txBody>
          <a:bodyPr vert="horz" wrap="square" lIns="0" tIns="160020" rIns="0" bIns="0" rtlCol="0">
            <a:spAutoFit/>
          </a:bodyPr>
          <a:lstStyle/>
          <a:p>
            <a:pPr marL="382270" marR="5080" indent="-370205">
              <a:lnSpc>
                <a:spcPct val="65500"/>
              </a:lnSpc>
              <a:spcBef>
                <a:spcPts val="1260"/>
              </a:spcBef>
            </a:pPr>
            <a:r>
              <a:rPr sz="2000" b="1" dirty="0">
                <a:latin typeface="Arial"/>
                <a:cs typeface="Arial"/>
              </a:rPr>
              <a:t>в</a:t>
            </a:r>
            <a:r>
              <a:rPr sz="2000" b="1" spc="-5" dirty="0">
                <a:latin typeface="Arial"/>
                <a:cs typeface="Arial"/>
              </a:rPr>
              <a:t> </a:t>
            </a:r>
            <a:r>
              <a:rPr sz="2000" b="1" spc="-30" dirty="0">
                <a:latin typeface="Arial"/>
                <a:cs typeface="Arial"/>
              </a:rPr>
              <a:t>течение </a:t>
            </a:r>
            <a:r>
              <a:rPr sz="2000" b="1" spc="-10" dirty="0">
                <a:latin typeface="Arial"/>
                <a:cs typeface="Arial"/>
              </a:rPr>
              <a:t>суток</a:t>
            </a:r>
            <a:endParaRPr sz="2000" b="1" dirty="0">
              <a:latin typeface="Arial"/>
              <a:cs typeface="Arial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5236367" y="3374009"/>
            <a:ext cx="1765935" cy="673100"/>
          </a:xfrm>
          <a:custGeom>
            <a:avLst/>
            <a:gdLst/>
            <a:ahLst/>
            <a:cxnLst/>
            <a:rect l="l" t="t" r="r" b="b"/>
            <a:pathLst>
              <a:path w="1765934" h="673100">
                <a:moveTo>
                  <a:pt x="0" y="0"/>
                </a:moveTo>
                <a:lnTo>
                  <a:pt x="0" y="385495"/>
                </a:lnTo>
                <a:lnTo>
                  <a:pt x="85318" y="385495"/>
                </a:lnTo>
                <a:lnTo>
                  <a:pt x="108280" y="672858"/>
                </a:lnTo>
                <a:lnTo>
                  <a:pt x="1657045" y="672858"/>
                </a:lnTo>
                <a:lnTo>
                  <a:pt x="1660321" y="420535"/>
                </a:lnTo>
                <a:lnTo>
                  <a:pt x="1748917" y="427545"/>
                </a:lnTo>
                <a:lnTo>
                  <a:pt x="1765325" y="701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6" name="object 76"/>
          <p:cNvSpPr txBox="1"/>
          <p:nvPr/>
        </p:nvSpPr>
        <p:spPr>
          <a:xfrm>
            <a:off x="5452888" y="3364185"/>
            <a:ext cx="1313180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460"/>
              </a:lnSpc>
              <a:spcBef>
                <a:spcPts val="100"/>
              </a:spcBef>
            </a:pPr>
            <a:r>
              <a:rPr sz="2100" spc="-10" dirty="0">
                <a:solidFill>
                  <a:srgbClr val="FFFFFF"/>
                </a:solidFill>
                <a:latin typeface="Arial"/>
                <a:cs typeface="Arial"/>
              </a:rPr>
              <a:t>Сообщите</a:t>
            </a:r>
            <a:endParaRPr sz="2100" dirty="0">
              <a:latin typeface="Arial"/>
              <a:cs typeface="Arial"/>
            </a:endParaRPr>
          </a:p>
          <a:p>
            <a:pPr marL="1270" algn="ctr">
              <a:lnSpc>
                <a:spcPts val="2220"/>
              </a:lnSpc>
            </a:pPr>
            <a:r>
              <a:rPr sz="1900" dirty="0">
                <a:solidFill>
                  <a:srgbClr val="FFFFFF"/>
                </a:solidFill>
                <a:latin typeface="Arial"/>
                <a:cs typeface="Arial"/>
              </a:rPr>
              <a:t>в</a:t>
            </a:r>
            <a:r>
              <a:rPr sz="19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-20" dirty="0">
                <a:solidFill>
                  <a:srgbClr val="FFFFFF"/>
                </a:solidFill>
                <a:latin typeface="Arial"/>
                <a:cs typeface="Arial"/>
              </a:rPr>
              <a:t>банк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1067122" y="3357115"/>
            <a:ext cx="2101850" cy="673100"/>
          </a:xfrm>
          <a:custGeom>
            <a:avLst/>
            <a:gdLst/>
            <a:ahLst/>
            <a:cxnLst/>
            <a:rect l="l" t="t" r="r" b="b"/>
            <a:pathLst>
              <a:path w="2101850" h="673100">
                <a:moveTo>
                  <a:pt x="0" y="0"/>
                </a:moveTo>
                <a:lnTo>
                  <a:pt x="0" y="385495"/>
                </a:lnTo>
                <a:lnTo>
                  <a:pt x="101574" y="385495"/>
                </a:lnTo>
                <a:lnTo>
                  <a:pt x="128917" y="672858"/>
                </a:lnTo>
                <a:lnTo>
                  <a:pt x="1972779" y="672858"/>
                </a:lnTo>
                <a:lnTo>
                  <a:pt x="1976678" y="420535"/>
                </a:lnTo>
                <a:lnTo>
                  <a:pt x="2082152" y="427545"/>
                </a:lnTo>
                <a:lnTo>
                  <a:pt x="2101684" y="701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8" name="object 78"/>
          <p:cNvSpPr txBox="1"/>
          <p:nvPr/>
        </p:nvSpPr>
        <p:spPr>
          <a:xfrm>
            <a:off x="1228824" y="3364185"/>
            <a:ext cx="1758314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10" dirty="0">
                <a:solidFill>
                  <a:srgbClr val="FFFFFF"/>
                </a:solidFill>
                <a:latin typeface="Arial"/>
                <a:cs typeface="Arial"/>
              </a:rPr>
              <a:t>Заблокируйте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1788789" y="3668985"/>
            <a:ext cx="638175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spc="-10" dirty="0">
                <a:solidFill>
                  <a:srgbClr val="FFFFFF"/>
                </a:solidFill>
                <a:latin typeface="Arial"/>
                <a:cs typeface="Arial"/>
              </a:rPr>
              <a:t>карту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4490073" y="3325795"/>
            <a:ext cx="640715" cy="640715"/>
          </a:xfrm>
          <a:custGeom>
            <a:avLst/>
            <a:gdLst/>
            <a:ahLst/>
            <a:cxnLst/>
            <a:rect l="l" t="t" r="r" b="b"/>
            <a:pathLst>
              <a:path w="640714" h="640714">
                <a:moveTo>
                  <a:pt x="320319" y="0"/>
                </a:moveTo>
                <a:lnTo>
                  <a:pt x="272984" y="3472"/>
                </a:lnTo>
                <a:lnTo>
                  <a:pt x="227805" y="13561"/>
                </a:lnTo>
                <a:lnTo>
                  <a:pt x="185279" y="29770"/>
                </a:lnTo>
                <a:lnTo>
                  <a:pt x="145900" y="51603"/>
                </a:lnTo>
                <a:lnTo>
                  <a:pt x="110164" y="78566"/>
                </a:lnTo>
                <a:lnTo>
                  <a:pt x="78567" y="110162"/>
                </a:lnTo>
                <a:lnTo>
                  <a:pt x="51604" y="145897"/>
                </a:lnTo>
                <a:lnTo>
                  <a:pt x="29770" y="185274"/>
                </a:lnTo>
                <a:lnTo>
                  <a:pt x="13561" y="227798"/>
                </a:lnTo>
                <a:lnTo>
                  <a:pt x="3473" y="272974"/>
                </a:lnTo>
                <a:lnTo>
                  <a:pt x="0" y="320306"/>
                </a:lnTo>
                <a:lnTo>
                  <a:pt x="3473" y="367638"/>
                </a:lnTo>
                <a:lnTo>
                  <a:pt x="13561" y="412814"/>
                </a:lnTo>
                <a:lnTo>
                  <a:pt x="29770" y="455338"/>
                </a:lnTo>
                <a:lnTo>
                  <a:pt x="51604" y="494716"/>
                </a:lnTo>
                <a:lnTo>
                  <a:pt x="78567" y="530450"/>
                </a:lnTo>
                <a:lnTo>
                  <a:pt x="110164" y="562046"/>
                </a:lnTo>
                <a:lnTo>
                  <a:pt x="145900" y="589009"/>
                </a:lnTo>
                <a:lnTo>
                  <a:pt x="185279" y="610842"/>
                </a:lnTo>
                <a:lnTo>
                  <a:pt x="227805" y="627051"/>
                </a:lnTo>
                <a:lnTo>
                  <a:pt x="272984" y="637140"/>
                </a:lnTo>
                <a:lnTo>
                  <a:pt x="320319" y="640613"/>
                </a:lnTo>
                <a:lnTo>
                  <a:pt x="367651" y="637140"/>
                </a:lnTo>
                <a:lnTo>
                  <a:pt x="412827" y="627051"/>
                </a:lnTo>
                <a:lnTo>
                  <a:pt x="455351" y="610842"/>
                </a:lnTo>
                <a:lnTo>
                  <a:pt x="494728" y="589009"/>
                </a:lnTo>
                <a:lnTo>
                  <a:pt x="530463" y="562046"/>
                </a:lnTo>
                <a:lnTo>
                  <a:pt x="562059" y="530450"/>
                </a:lnTo>
                <a:lnTo>
                  <a:pt x="589022" y="494716"/>
                </a:lnTo>
                <a:lnTo>
                  <a:pt x="610855" y="455338"/>
                </a:lnTo>
                <a:lnTo>
                  <a:pt x="627064" y="412814"/>
                </a:lnTo>
                <a:lnTo>
                  <a:pt x="637153" y="367638"/>
                </a:lnTo>
                <a:lnTo>
                  <a:pt x="640626" y="320306"/>
                </a:lnTo>
                <a:lnTo>
                  <a:pt x="637153" y="272974"/>
                </a:lnTo>
                <a:lnTo>
                  <a:pt x="627064" y="227798"/>
                </a:lnTo>
                <a:lnTo>
                  <a:pt x="610855" y="185274"/>
                </a:lnTo>
                <a:lnTo>
                  <a:pt x="589022" y="145897"/>
                </a:lnTo>
                <a:lnTo>
                  <a:pt x="562059" y="110162"/>
                </a:lnTo>
                <a:lnTo>
                  <a:pt x="530463" y="78566"/>
                </a:lnTo>
                <a:lnTo>
                  <a:pt x="494728" y="51603"/>
                </a:lnTo>
                <a:lnTo>
                  <a:pt x="455351" y="29770"/>
                </a:lnTo>
                <a:lnTo>
                  <a:pt x="412827" y="13561"/>
                </a:lnTo>
                <a:lnTo>
                  <a:pt x="367651" y="3472"/>
                </a:lnTo>
                <a:lnTo>
                  <a:pt x="3203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81" name="object 81"/>
          <p:cNvGrpSpPr/>
          <p:nvPr/>
        </p:nvGrpSpPr>
        <p:grpSpPr>
          <a:xfrm>
            <a:off x="1457441" y="4236344"/>
            <a:ext cx="4939665" cy="1098550"/>
            <a:chOff x="1457441" y="4236344"/>
            <a:chExt cx="4939665" cy="1098550"/>
          </a:xfrm>
        </p:grpSpPr>
        <p:pic>
          <p:nvPicPr>
            <p:cNvPr id="82" name="object 82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457441" y="4708653"/>
              <a:ext cx="108000" cy="108000"/>
            </a:xfrm>
            <a:prstGeom prst="rect">
              <a:avLst/>
            </a:prstGeom>
          </p:spPr>
        </p:pic>
        <p:pic>
          <p:nvPicPr>
            <p:cNvPr id="83" name="object 83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457441" y="4956417"/>
              <a:ext cx="108000" cy="108000"/>
            </a:xfrm>
            <a:prstGeom prst="rect">
              <a:avLst/>
            </a:prstGeom>
          </p:spPr>
        </p:pic>
        <p:pic>
          <p:nvPicPr>
            <p:cNvPr id="84" name="object 84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457441" y="5226707"/>
              <a:ext cx="108000" cy="108000"/>
            </a:xfrm>
            <a:prstGeom prst="rect">
              <a:avLst/>
            </a:prstGeom>
          </p:spPr>
        </p:pic>
        <p:pic>
          <p:nvPicPr>
            <p:cNvPr id="85" name="object 85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6288864" y="4708653"/>
              <a:ext cx="108000" cy="108000"/>
            </a:xfrm>
            <a:prstGeom prst="rect">
              <a:avLst/>
            </a:prstGeom>
          </p:spPr>
        </p:pic>
        <p:pic>
          <p:nvPicPr>
            <p:cNvPr id="86" name="object 86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6288864" y="4956417"/>
              <a:ext cx="108000" cy="108000"/>
            </a:xfrm>
            <a:prstGeom prst="rect">
              <a:avLst/>
            </a:prstGeom>
          </p:spPr>
        </p:pic>
        <p:pic>
          <p:nvPicPr>
            <p:cNvPr id="87" name="object 87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6288864" y="5226707"/>
              <a:ext cx="108000" cy="108000"/>
            </a:xfrm>
            <a:prstGeom prst="rect">
              <a:avLst/>
            </a:prstGeom>
          </p:spPr>
        </p:pic>
        <p:sp>
          <p:nvSpPr>
            <p:cNvPr id="88" name="object 88"/>
            <p:cNvSpPr/>
            <p:nvPr/>
          </p:nvSpPr>
          <p:spPr>
            <a:xfrm>
              <a:off x="1514257" y="4244599"/>
              <a:ext cx="4831080" cy="270510"/>
            </a:xfrm>
            <a:custGeom>
              <a:avLst/>
              <a:gdLst/>
              <a:ahLst/>
              <a:cxnLst/>
              <a:rect l="l" t="t" r="r" b="b"/>
              <a:pathLst>
                <a:path w="4831080" h="270510">
                  <a:moveTo>
                    <a:pt x="0" y="0"/>
                  </a:moveTo>
                  <a:lnTo>
                    <a:pt x="75254" y="13962"/>
                  </a:lnTo>
                  <a:lnTo>
                    <a:pt x="118961" y="19637"/>
                  </a:lnTo>
                  <a:lnTo>
                    <a:pt x="166721" y="24438"/>
                  </a:lnTo>
                  <a:lnTo>
                    <a:pt x="218533" y="28368"/>
                  </a:lnTo>
                  <a:lnTo>
                    <a:pt x="274399" y="31425"/>
                  </a:lnTo>
                  <a:lnTo>
                    <a:pt x="334319" y="33609"/>
                  </a:lnTo>
                  <a:lnTo>
                    <a:pt x="398292" y="34919"/>
                  </a:lnTo>
                  <a:lnTo>
                    <a:pt x="466318" y="35356"/>
                  </a:lnTo>
                  <a:lnTo>
                    <a:pt x="1786458" y="35356"/>
                  </a:lnTo>
                  <a:lnTo>
                    <a:pt x="1848857" y="36222"/>
                  </a:lnTo>
                  <a:lnTo>
                    <a:pt x="1907971" y="38820"/>
                  </a:lnTo>
                  <a:lnTo>
                    <a:pt x="1963801" y="43150"/>
                  </a:lnTo>
                  <a:lnTo>
                    <a:pt x="2016347" y="49210"/>
                  </a:lnTo>
                  <a:lnTo>
                    <a:pt x="2065609" y="57001"/>
                  </a:lnTo>
                  <a:lnTo>
                    <a:pt x="2111588" y="66523"/>
                  </a:lnTo>
                  <a:lnTo>
                    <a:pt x="2154283" y="77774"/>
                  </a:lnTo>
                  <a:lnTo>
                    <a:pt x="2193696" y="90754"/>
                  </a:lnTo>
                  <a:lnTo>
                    <a:pt x="2241848" y="111130"/>
                  </a:lnTo>
                  <a:lnTo>
                    <a:pt x="2285628" y="135326"/>
                  </a:lnTo>
                  <a:lnTo>
                    <a:pt x="2325035" y="163341"/>
                  </a:lnTo>
                  <a:lnTo>
                    <a:pt x="2360065" y="195174"/>
                  </a:lnTo>
                  <a:lnTo>
                    <a:pt x="2390717" y="230825"/>
                  </a:lnTo>
                  <a:lnTo>
                    <a:pt x="2416987" y="270294"/>
                  </a:lnTo>
                  <a:lnTo>
                    <a:pt x="2443162" y="230825"/>
                  </a:lnTo>
                  <a:lnTo>
                    <a:pt x="2473538" y="195174"/>
                  </a:lnTo>
                  <a:lnTo>
                    <a:pt x="2508113" y="163341"/>
                  </a:lnTo>
                  <a:lnTo>
                    <a:pt x="2546886" y="135326"/>
                  </a:lnTo>
                  <a:lnTo>
                    <a:pt x="2589854" y="111130"/>
                  </a:lnTo>
                  <a:lnTo>
                    <a:pt x="2637015" y="90754"/>
                  </a:lnTo>
                  <a:lnTo>
                    <a:pt x="2675651" y="77774"/>
                  </a:lnTo>
                  <a:lnTo>
                    <a:pt x="2717675" y="66523"/>
                  </a:lnTo>
                  <a:lnTo>
                    <a:pt x="2763086" y="57001"/>
                  </a:lnTo>
                  <a:lnTo>
                    <a:pt x="2811884" y="49210"/>
                  </a:lnTo>
                  <a:lnTo>
                    <a:pt x="2864070" y="43150"/>
                  </a:lnTo>
                  <a:lnTo>
                    <a:pt x="2919643" y="38820"/>
                  </a:lnTo>
                  <a:lnTo>
                    <a:pt x="2978603" y="36222"/>
                  </a:lnTo>
                  <a:lnTo>
                    <a:pt x="3040951" y="35356"/>
                  </a:lnTo>
                  <a:lnTo>
                    <a:pt x="4364393" y="35356"/>
                  </a:lnTo>
                  <a:lnTo>
                    <a:pt x="4432419" y="34919"/>
                  </a:lnTo>
                  <a:lnTo>
                    <a:pt x="4496392" y="33609"/>
                  </a:lnTo>
                  <a:lnTo>
                    <a:pt x="4556311" y="31425"/>
                  </a:lnTo>
                  <a:lnTo>
                    <a:pt x="4612177" y="28368"/>
                  </a:lnTo>
                  <a:lnTo>
                    <a:pt x="4663990" y="24438"/>
                  </a:lnTo>
                  <a:lnTo>
                    <a:pt x="4711750" y="19637"/>
                  </a:lnTo>
                  <a:lnTo>
                    <a:pt x="4755457" y="13962"/>
                  </a:lnTo>
                  <a:lnTo>
                    <a:pt x="4795110" y="7417"/>
                  </a:lnTo>
                  <a:lnTo>
                    <a:pt x="4830711" y="0"/>
                  </a:lnTo>
                </a:path>
              </a:pathLst>
            </a:custGeom>
            <a:ln w="16510">
              <a:solidFill>
                <a:srgbClr val="E12F49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89" name="object 89"/>
          <p:cNvSpPr txBox="1"/>
          <p:nvPr/>
        </p:nvSpPr>
        <p:spPr>
          <a:xfrm>
            <a:off x="4659556" y="3293944"/>
            <a:ext cx="397289" cy="6296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000" b="1" spc="5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5600" b="1" dirty="0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8842611" y="3347243"/>
            <a:ext cx="2475230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65150">
              <a:lnSpc>
                <a:spcPts val="2460"/>
              </a:lnSpc>
              <a:spcBef>
                <a:spcPts val="100"/>
              </a:spcBef>
            </a:pPr>
            <a:r>
              <a:rPr sz="2100" spc="-10" dirty="0">
                <a:solidFill>
                  <a:srgbClr val="FFFFFF"/>
                </a:solidFill>
                <a:latin typeface="Arial"/>
                <a:cs typeface="Arial"/>
              </a:rPr>
              <a:t>Напишите</a:t>
            </a:r>
            <a:endParaRPr sz="2100" dirty="0">
              <a:latin typeface="Arial"/>
              <a:cs typeface="Arial"/>
            </a:endParaRPr>
          </a:p>
          <a:p>
            <a:pPr marL="12700">
              <a:lnSpc>
                <a:spcPts val="2220"/>
              </a:lnSpc>
            </a:pPr>
            <a:r>
              <a:rPr sz="1900" dirty="0">
                <a:solidFill>
                  <a:srgbClr val="FFFFFF"/>
                </a:solidFill>
                <a:latin typeface="Arial"/>
                <a:cs typeface="Arial"/>
              </a:rPr>
              <a:t>заявление</a:t>
            </a:r>
            <a:r>
              <a:rPr sz="19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dirty="0">
                <a:solidFill>
                  <a:srgbClr val="FFFFFF"/>
                </a:solidFill>
                <a:latin typeface="Arial"/>
                <a:cs typeface="Arial"/>
              </a:rPr>
              <a:t>в</a:t>
            </a:r>
            <a:r>
              <a:rPr sz="19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-10" dirty="0">
                <a:solidFill>
                  <a:srgbClr val="FFFFFF"/>
                </a:solidFill>
                <a:latin typeface="Arial"/>
                <a:cs typeface="Arial"/>
              </a:rPr>
              <a:t>полицию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8944702" y="5898594"/>
            <a:ext cx="2253615" cy="621030"/>
          </a:xfrm>
          <a:custGeom>
            <a:avLst/>
            <a:gdLst/>
            <a:ahLst/>
            <a:cxnLst/>
            <a:rect l="l" t="t" r="r" b="b"/>
            <a:pathLst>
              <a:path w="2253615" h="621029">
                <a:moveTo>
                  <a:pt x="1388453" y="0"/>
                </a:moveTo>
                <a:lnTo>
                  <a:pt x="1233458" y="671"/>
                </a:lnTo>
                <a:lnTo>
                  <a:pt x="1130290" y="1842"/>
                </a:lnTo>
                <a:lnTo>
                  <a:pt x="1027149" y="3858"/>
                </a:lnTo>
                <a:lnTo>
                  <a:pt x="975562" y="5256"/>
                </a:lnTo>
                <a:lnTo>
                  <a:pt x="923950" y="6950"/>
                </a:lnTo>
                <a:lnTo>
                  <a:pt x="875241" y="7626"/>
                </a:lnTo>
                <a:lnTo>
                  <a:pt x="419747" y="9554"/>
                </a:lnTo>
                <a:lnTo>
                  <a:pt x="425107" y="8055"/>
                </a:lnTo>
                <a:lnTo>
                  <a:pt x="398949" y="11101"/>
                </a:lnTo>
                <a:lnTo>
                  <a:pt x="346082" y="13016"/>
                </a:lnTo>
                <a:lnTo>
                  <a:pt x="279673" y="14086"/>
                </a:lnTo>
                <a:lnTo>
                  <a:pt x="130848" y="15116"/>
                </a:lnTo>
                <a:lnTo>
                  <a:pt x="77723" y="23401"/>
                </a:lnTo>
                <a:lnTo>
                  <a:pt x="35325" y="42467"/>
                </a:lnTo>
                <a:lnTo>
                  <a:pt x="7975" y="69661"/>
                </a:lnTo>
                <a:lnTo>
                  <a:pt x="0" y="102327"/>
                </a:lnTo>
                <a:lnTo>
                  <a:pt x="4087" y="155055"/>
                </a:lnTo>
                <a:lnTo>
                  <a:pt x="7024" y="207866"/>
                </a:lnTo>
                <a:lnTo>
                  <a:pt x="9221" y="260725"/>
                </a:lnTo>
                <a:lnTo>
                  <a:pt x="13043" y="366461"/>
                </a:lnTo>
                <a:lnTo>
                  <a:pt x="15491" y="419271"/>
                </a:lnTo>
                <a:lnTo>
                  <a:pt x="18846" y="471999"/>
                </a:lnTo>
                <a:lnTo>
                  <a:pt x="17931" y="498957"/>
                </a:lnTo>
                <a:lnTo>
                  <a:pt x="15749" y="533870"/>
                </a:lnTo>
                <a:lnTo>
                  <a:pt x="17694" y="568207"/>
                </a:lnTo>
                <a:lnTo>
                  <a:pt x="52987" y="602593"/>
                </a:lnTo>
                <a:lnTo>
                  <a:pt x="96856" y="608693"/>
                </a:lnTo>
                <a:lnTo>
                  <a:pt x="152414" y="612429"/>
                </a:lnTo>
                <a:lnTo>
                  <a:pt x="211309" y="614493"/>
                </a:lnTo>
                <a:lnTo>
                  <a:pt x="305701" y="616372"/>
                </a:lnTo>
                <a:lnTo>
                  <a:pt x="355284" y="617642"/>
                </a:lnTo>
                <a:lnTo>
                  <a:pt x="454785" y="619444"/>
                </a:lnTo>
                <a:lnTo>
                  <a:pt x="554614" y="620432"/>
                </a:lnTo>
                <a:lnTo>
                  <a:pt x="704657" y="620821"/>
                </a:lnTo>
                <a:lnTo>
                  <a:pt x="1053630" y="620132"/>
                </a:lnTo>
                <a:lnTo>
                  <a:pt x="1102917" y="619815"/>
                </a:lnTo>
                <a:lnTo>
                  <a:pt x="1152141" y="618868"/>
                </a:lnTo>
                <a:lnTo>
                  <a:pt x="1201315" y="617395"/>
                </a:lnTo>
                <a:lnTo>
                  <a:pt x="1250452" y="615502"/>
                </a:lnTo>
                <a:lnTo>
                  <a:pt x="1348671" y="610872"/>
                </a:lnTo>
                <a:lnTo>
                  <a:pt x="1496059" y="603386"/>
                </a:lnTo>
                <a:lnTo>
                  <a:pt x="1545258" y="601164"/>
                </a:lnTo>
                <a:lnTo>
                  <a:pt x="1594514" y="599253"/>
                </a:lnTo>
                <a:lnTo>
                  <a:pt x="1643840" y="597758"/>
                </a:lnTo>
                <a:lnTo>
                  <a:pt x="1693250" y="596783"/>
                </a:lnTo>
                <a:lnTo>
                  <a:pt x="1790856" y="595919"/>
                </a:lnTo>
                <a:lnTo>
                  <a:pt x="1838939" y="594523"/>
                </a:lnTo>
                <a:lnTo>
                  <a:pt x="1886992" y="592452"/>
                </a:lnTo>
                <a:lnTo>
                  <a:pt x="1935000" y="589912"/>
                </a:lnTo>
                <a:lnTo>
                  <a:pt x="2078598" y="581548"/>
                </a:lnTo>
                <a:lnTo>
                  <a:pt x="2126272" y="579200"/>
                </a:lnTo>
                <a:lnTo>
                  <a:pt x="2176565" y="571013"/>
                </a:lnTo>
                <a:lnTo>
                  <a:pt x="2217062" y="552814"/>
                </a:lnTo>
                <a:lnTo>
                  <a:pt x="2243927" y="527031"/>
                </a:lnTo>
                <a:lnTo>
                  <a:pt x="2253322" y="496091"/>
                </a:lnTo>
                <a:lnTo>
                  <a:pt x="2250800" y="444168"/>
                </a:lnTo>
                <a:lnTo>
                  <a:pt x="2245646" y="392352"/>
                </a:lnTo>
                <a:lnTo>
                  <a:pt x="2238505" y="340625"/>
                </a:lnTo>
                <a:lnTo>
                  <a:pt x="2230023" y="288970"/>
                </a:lnTo>
                <a:lnTo>
                  <a:pt x="2211615" y="185802"/>
                </a:lnTo>
                <a:lnTo>
                  <a:pt x="2202982" y="134254"/>
                </a:lnTo>
                <a:lnTo>
                  <a:pt x="2195588" y="82706"/>
                </a:lnTo>
                <a:lnTo>
                  <a:pt x="2153354" y="29132"/>
                </a:lnTo>
                <a:lnTo>
                  <a:pt x="2112188" y="12874"/>
                </a:lnTo>
                <a:lnTo>
                  <a:pt x="2062619" y="6430"/>
                </a:lnTo>
                <a:lnTo>
                  <a:pt x="1751375" y="1717"/>
                </a:lnTo>
                <a:lnTo>
                  <a:pt x="1595636" y="259"/>
                </a:lnTo>
                <a:lnTo>
                  <a:pt x="1388453" y="0"/>
                </a:lnTo>
                <a:close/>
              </a:path>
            </a:pathLst>
          </a:custGeom>
          <a:solidFill>
            <a:srgbClr val="E12F4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2" name="object 92"/>
          <p:cNvSpPr txBox="1"/>
          <p:nvPr/>
        </p:nvSpPr>
        <p:spPr>
          <a:xfrm>
            <a:off x="9353551" y="5838025"/>
            <a:ext cx="1711325" cy="575479"/>
          </a:xfrm>
          <a:prstGeom prst="rect">
            <a:avLst/>
          </a:prstGeom>
        </p:spPr>
        <p:txBody>
          <a:bodyPr vert="horz" wrap="square" lIns="0" tIns="160020" rIns="0" bIns="0" rtlCol="0">
            <a:spAutoFit/>
          </a:bodyPr>
          <a:lstStyle/>
          <a:p>
            <a:pPr marL="291465" marR="5080" indent="-279400">
              <a:lnSpc>
                <a:spcPct val="65500"/>
              </a:lnSpc>
              <a:spcBef>
                <a:spcPts val="1260"/>
              </a:spcBef>
            </a:pPr>
            <a:r>
              <a:rPr sz="2000" b="1" dirty="0">
                <a:latin typeface="Arial"/>
                <a:cs typeface="Arial"/>
              </a:rPr>
              <a:t>как</a:t>
            </a:r>
            <a:r>
              <a:rPr sz="2000" b="1" spc="60" dirty="0">
                <a:latin typeface="Arial"/>
                <a:cs typeface="Arial"/>
              </a:rPr>
              <a:t> </a:t>
            </a:r>
            <a:r>
              <a:rPr sz="2000" b="1" spc="-20" dirty="0">
                <a:latin typeface="Arial"/>
                <a:cs typeface="Arial"/>
              </a:rPr>
              <a:t>можно </a:t>
            </a:r>
            <a:r>
              <a:rPr sz="2000" b="1" spc="-10" dirty="0">
                <a:latin typeface="Arial"/>
                <a:cs typeface="Arial"/>
              </a:rPr>
              <a:t>скорее</a:t>
            </a:r>
            <a:endParaRPr sz="2000" b="1" dirty="0">
              <a:latin typeface="Arial"/>
              <a:cs typeface="Arial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564730" y="377634"/>
            <a:ext cx="430530" cy="430530"/>
          </a:xfrm>
          <a:custGeom>
            <a:avLst/>
            <a:gdLst/>
            <a:ahLst/>
            <a:cxnLst/>
            <a:rect l="l" t="t" r="r" b="b"/>
            <a:pathLst>
              <a:path w="430530" h="430530">
                <a:moveTo>
                  <a:pt x="166738" y="277380"/>
                </a:moveTo>
                <a:close/>
              </a:path>
              <a:path w="430530" h="430530">
                <a:moveTo>
                  <a:pt x="263499" y="277380"/>
                </a:moveTo>
                <a:close/>
              </a:path>
              <a:path w="430530" h="430530">
                <a:moveTo>
                  <a:pt x="390550" y="293890"/>
                </a:moveTo>
                <a:lnTo>
                  <a:pt x="383489" y="250710"/>
                </a:lnTo>
                <a:lnTo>
                  <a:pt x="383082" y="189750"/>
                </a:lnTo>
                <a:lnTo>
                  <a:pt x="381914" y="170700"/>
                </a:lnTo>
                <a:lnTo>
                  <a:pt x="357974" y="121170"/>
                </a:lnTo>
                <a:lnTo>
                  <a:pt x="316992" y="107200"/>
                </a:lnTo>
                <a:lnTo>
                  <a:pt x="308673" y="107200"/>
                </a:lnTo>
                <a:lnTo>
                  <a:pt x="301472" y="112280"/>
                </a:lnTo>
                <a:lnTo>
                  <a:pt x="295122" y="118630"/>
                </a:lnTo>
                <a:lnTo>
                  <a:pt x="291185" y="127520"/>
                </a:lnTo>
                <a:lnTo>
                  <a:pt x="290169" y="136410"/>
                </a:lnTo>
                <a:lnTo>
                  <a:pt x="292608" y="146570"/>
                </a:lnTo>
                <a:lnTo>
                  <a:pt x="292785" y="146570"/>
                </a:lnTo>
                <a:lnTo>
                  <a:pt x="292925" y="147840"/>
                </a:lnTo>
                <a:lnTo>
                  <a:pt x="295148" y="151650"/>
                </a:lnTo>
                <a:lnTo>
                  <a:pt x="294360" y="154190"/>
                </a:lnTo>
                <a:lnTo>
                  <a:pt x="287147" y="161810"/>
                </a:lnTo>
                <a:lnTo>
                  <a:pt x="281724" y="164350"/>
                </a:lnTo>
                <a:lnTo>
                  <a:pt x="271081" y="165620"/>
                </a:lnTo>
                <a:lnTo>
                  <a:pt x="267677" y="164350"/>
                </a:lnTo>
                <a:lnTo>
                  <a:pt x="264947" y="160540"/>
                </a:lnTo>
                <a:lnTo>
                  <a:pt x="260616" y="155460"/>
                </a:lnTo>
                <a:lnTo>
                  <a:pt x="257098" y="150380"/>
                </a:lnTo>
                <a:lnTo>
                  <a:pt x="254482" y="144030"/>
                </a:lnTo>
                <a:lnTo>
                  <a:pt x="252907" y="137680"/>
                </a:lnTo>
                <a:lnTo>
                  <a:pt x="252691" y="135140"/>
                </a:lnTo>
                <a:lnTo>
                  <a:pt x="252044" y="127520"/>
                </a:lnTo>
                <a:lnTo>
                  <a:pt x="280098" y="95770"/>
                </a:lnTo>
                <a:lnTo>
                  <a:pt x="285216" y="85610"/>
                </a:lnTo>
                <a:lnTo>
                  <a:pt x="299885" y="89420"/>
                </a:lnTo>
                <a:lnTo>
                  <a:pt x="303568" y="90690"/>
                </a:lnTo>
                <a:lnTo>
                  <a:pt x="304850" y="91960"/>
                </a:lnTo>
                <a:lnTo>
                  <a:pt x="305777" y="93230"/>
                </a:lnTo>
                <a:lnTo>
                  <a:pt x="310603" y="85610"/>
                </a:lnTo>
                <a:lnTo>
                  <a:pt x="312216" y="83070"/>
                </a:lnTo>
                <a:lnTo>
                  <a:pt x="300075" y="75450"/>
                </a:lnTo>
                <a:lnTo>
                  <a:pt x="286499" y="74180"/>
                </a:lnTo>
                <a:lnTo>
                  <a:pt x="284543" y="69100"/>
                </a:lnTo>
                <a:lnTo>
                  <a:pt x="278828" y="66560"/>
                </a:lnTo>
                <a:lnTo>
                  <a:pt x="269532" y="65290"/>
                </a:lnTo>
                <a:lnTo>
                  <a:pt x="256844" y="66560"/>
                </a:lnTo>
                <a:lnTo>
                  <a:pt x="242722" y="66560"/>
                </a:lnTo>
                <a:lnTo>
                  <a:pt x="234175" y="65290"/>
                </a:lnTo>
                <a:lnTo>
                  <a:pt x="229946" y="62750"/>
                </a:lnTo>
                <a:lnTo>
                  <a:pt x="228815" y="61480"/>
                </a:lnTo>
                <a:lnTo>
                  <a:pt x="227850" y="71640"/>
                </a:lnTo>
                <a:lnTo>
                  <a:pt x="236296" y="77990"/>
                </a:lnTo>
                <a:lnTo>
                  <a:pt x="238988" y="79260"/>
                </a:lnTo>
                <a:lnTo>
                  <a:pt x="231965" y="88150"/>
                </a:lnTo>
                <a:lnTo>
                  <a:pt x="224840" y="100850"/>
                </a:lnTo>
                <a:lnTo>
                  <a:pt x="218821" y="116090"/>
                </a:lnTo>
                <a:lnTo>
                  <a:pt x="215087" y="135140"/>
                </a:lnTo>
                <a:lnTo>
                  <a:pt x="211340" y="116090"/>
                </a:lnTo>
                <a:lnTo>
                  <a:pt x="205320" y="100850"/>
                </a:lnTo>
                <a:lnTo>
                  <a:pt x="198196" y="88150"/>
                </a:lnTo>
                <a:lnTo>
                  <a:pt x="196189" y="85610"/>
                </a:lnTo>
                <a:lnTo>
                  <a:pt x="191185" y="79260"/>
                </a:lnTo>
                <a:lnTo>
                  <a:pt x="193878" y="77990"/>
                </a:lnTo>
                <a:lnTo>
                  <a:pt x="202323" y="71640"/>
                </a:lnTo>
                <a:lnTo>
                  <a:pt x="202082" y="69100"/>
                </a:lnTo>
                <a:lnTo>
                  <a:pt x="201358" y="61480"/>
                </a:lnTo>
                <a:lnTo>
                  <a:pt x="198132" y="66560"/>
                </a:lnTo>
                <a:lnTo>
                  <a:pt x="194132" y="69100"/>
                </a:lnTo>
                <a:lnTo>
                  <a:pt x="186740" y="67830"/>
                </a:lnTo>
                <a:lnTo>
                  <a:pt x="160642" y="65290"/>
                </a:lnTo>
                <a:lnTo>
                  <a:pt x="151333" y="66560"/>
                </a:lnTo>
                <a:lnTo>
                  <a:pt x="145618" y="69100"/>
                </a:lnTo>
                <a:lnTo>
                  <a:pt x="143675" y="74180"/>
                </a:lnTo>
                <a:lnTo>
                  <a:pt x="130098" y="75450"/>
                </a:lnTo>
                <a:lnTo>
                  <a:pt x="117957" y="83070"/>
                </a:lnTo>
                <a:lnTo>
                  <a:pt x="124396" y="93230"/>
                </a:lnTo>
                <a:lnTo>
                  <a:pt x="125323" y="91960"/>
                </a:lnTo>
                <a:lnTo>
                  <a:pt x="126606" y="90690"/>
                </a:lnTo>
                <a:lnTo>
                  <a:pt x="130289" y="89420"/>
                </a:lnTo>
                <a:lnTo>
                  <a:pt x="144957" y="85610"/>
                </a:lnTo>
                <a:lnTo>
                  <a:pt x="150075" y="95770"/>
                </a:lnTo>
                <a:lnTo>
                  <a:pt x="158102" y="97040"/>
                </a:lnTo>
                <a:lnTo>
                  <a:pt x="178231" y="127520"/>
                </a:lnTo>
                <a:lnTo>
                  <a:pt x="177266" y="137680"/>
                </a:lnTo>
                <a:lnTo>
                  <a:pt x="175615" y="144030"/>
                </a:lnTo>
                <a:lnTo>
                  <a:pt x="173012" y="150380"/>
                </a:lnTo>
                <a:lnTo>
                  <a:pt x="169532" y="155460"/>
                </a:lnTo>
                <a:lnTo>
                  <a:pt x="165227" y="160540"/>
                </a:lnTo>
                <a:lnTo>
                  <a:pt x="162496" y="164350"/>
                </a:lnTo>
                <a:lnTo>
                  <a:pt x="159092" y="165620"/>
                </a:lnTo>
                <a:lnTo>
                  <a:pt x="148450" y="164350"/>
                </a:lnTo>
                <a:lnTo>
                  <a:pt x="143027" y="161810"/>
                </a:lnTo>
                <a:lnTo>
                  <a:pt x="135813" y="154190"/>
                </a:lnTo>
                <a:lnTo>
                  <a:pt x="135026" y="151650"/>
                </a:lnTo>
                <a:lnTo>
                  <a:pt x="137248" y="147840"/>
                </a:lnTo>
                <a:lnTo>
                  <a:pt x="137388" y="146570"/>
                </a:lnTo>
                <a:lnTo>
                  <a:pt x="137566" y="146570"/>
                </a:lnTo>
                <a:lnTo>
                  <a:pt x="139992" y="136410"/>
                </a:lnTo>
                <a:lnTo>
                  <a:pt x="138976" y="127520"/>
                </a:lnTo>
                <a:lnTo>
                  <a:pt x="135039" y="118630"/>
                </a:lnTo>
                <a:lnTo>
                  <a:pt x="128701" y="112280"/>
                </a:lnTo>
                <a:lnTo>
                  <a:pt x="121500" y="107200"/>
                </a:lnTo>
                <a:lnTo>
                  <a:pt x="113182" y="107200"/>
                </a:lnTo>
                <a:lnTo>
                  <a:pt x="72199" y="121170"/>
                </a:lnTo>
                <a:lnTo>
                  <a:pt x="48247" y="170700"/>
                </a:lnTo>
                <a:lnTo>
                  <a:pt x="46990" y="218960"/>
                </a:lnTo>
                <a:lnTo>
                  <a:pt x="46913" y="229120"/>
                </a:lnTo>
                <a:lnTo>
                  <a:pt x="46380" y="267220"/>
                </a:lnTo>
                <a:lnTo>
                  <a:pt x="39624" y="293890"/>
                </a:lnTo>
                <a:lnTo>
                  <a:pt x="46316" y="293890"/>
                </a:lnTo>
                <a:lnTo>
                  <a:pt x="58102" y="291350"/>
                </a:lnTo>
                <a:lnTo>
                  <a:pt x="70535" y="285000"/>
                </a:lnTo>
                <a:lnTo>
                  <a:pt x="79171" y="278650"/>
                </a:lnTo>
                <a:lnTo>
                  <a:pt x="81330" y="278650"/>
                </a:lnTo>
                <a:lnTo>
                  <a:pt x="91325" y="272300"/>
                </a:lnTo>
                <a:lnTo>
                  <a:pt x="96507" y="264680"/>
                </a:lnTo>
                <a:lnTo>
                  <a:pt x="98501" y="257060"/>
                </a:lnTo>
                <a:lnTo>
                  <a:pt x="98971" y="250710"/>
                </a:lnTo>
                <a:lnTo>
                  <a:pt x="108229" y="248170"/>
                </a:lnTo>
                <a:lnTo>
                  <a:pt x="123190" y="218960"/>
                </a:lnTo>
                <a:lnTo>
                  <a:pt x="125145" y="224040"/>
                </a:lnTo>
                <a:lnTo>
                  <a:pt x="130390" y="227850"/>
                </a:lnTo>
                <a:lnTo>
                  <a:pt x="137934" y="226580"/>
                </a:lnTo>
                <a:lnTo>
                  <a:pt x="146786" y="221500"/>
                </a:lnTo>
                <a:lnTo>
                  <a:pt x="149237" y="227850"/>
                </a:lnTo>
                <a:lnTo>
                  <a:pt x="155219" y="230390"/>
                </a:lnTo>
                <a:lnTo>
                  <a:pt x="162598" y="229120"/>
                </a:lnTo>
                <a:lnTo>
                  <a:pt x="169265" y="224040"/>
                </a:lnTo>
                <a:lnTo>
                  <a:pt x="169913" y="226580"/>
                </a:lnTo>
                <a:lnTo>
                  <a:pt x="174066" y="232930"/>
                </a:lnTo>
                <a:lnTo>
                  <a:pt x="165493" y="234200"/>
                </a:lnTo>
                <a:lnTo>
                  <a:pt x="161620" y="236740"/>
                </a:lnTo>
                <a:lnTo>
                  <a:pt x="147002" y="269760"/>
                </a:lnTo>
                <a:lnTo>
                  <a:pt x="133921" y="282460"/>
                </a:lnTo>
                <a:lnTo>
                  <a:pt x="127203" y="288810"/>
                </a:lnTo>
                <a:lnTo>
                  <a:pt x="123837" y="291350"/>
                </a:lnTo>
                <a:lnTo>
                  <a:pt x="118198" y="286270"/>
                </a:lnTo>
                <a:lnTo>
                  <a:pt x="115379" y="283730"/>
                </a:lnTo>
                <a:lnTo>
                  <a:pt x="112623" y="282460"/>
                </a:lnTo>
                <a:lnTo>
                  <a:pt x="109855" y="281190"/>
                </a:lnTo>
                <a:lnTo>
                  <a:pt x="106857" y="281190"/>
                </a:lnTo>
                <a:lnTo>
                  <a:pt x="105968" y="282460"/>
                </a:lnTo>
                <a:lnTo>
                  <a:pt x="96050" y="277380"/>
                </a:lnTo>
                <a:lnTo>
                  <a:pt x="90551" y="285000"/>
                </a:lnTo>
                <a:lnTo>
                  <a:pt x="92722" y="288810"/>
                </a:lnTo>
                <a:lnTo>
                  <a:pt x="95034" y="286270"/>
                </a:lnTo>
                <a:lnTo>
                  <a:pt x="98793" y="286270"/>
                </a:lnTo>
                <a:lnTo>
                  <a:pt x="101053" y="288810"/>
                </a:lnTo>
                <a:lnTo>
                  <a:pt x="87655" y="291350"/>
                </a:lnTo>
                <a:lnTo>
                  <a:pt x="90766" y="301510"/>
                </a:lnTo>
                <a:lnTo>
                  <a:pt x="94386" y="302780"/>
                </a:lnTo>
                <a:lnTo>
                  <a:pt x="94386" y="300240"/>
                </a:lnTo>
                <a:lnTo>
                  <a:pt x="95275" y="296430"/>
                </a:lnTo>
                <a:lnTo>
                  <a:pt x="99491" y="296430"/>
                </a:lnTo>
                <a:lnTo>
                  <a:pt x="99275" y="301510"/>
                </a:lnTo>
                <a:lnTo>
                  <a:pt x="102196" y="301510"/>
                </a:lnTo>
                <a:lnTo>
                  <a:pt x="111620" y="302780"/>
                </a:lnTo>
                <a:lnTo>
                  <a:pt x="122720" y="302780"/>
                </a:lnTo>
                <a:lnTo>
                  <a:pt x="128041" y="307860"/>
                </a:lnTo>
                <a:lnTo>
                  <a:pt x="127114" y="312940"/>
                </a:lnTo>
                <a:lnTo>
                  <a:pt x="130924" y="316750"/>
                </a:lnTo>
                <a:lnTo>
                  <a:pt x="133718" y="316750"/>
                </a:lnTo>
                <a:lnTo>
                  <a:pt x="134048" y="318020"/>
                </a:lnTo>
                <a:lnTo>
                  <a:pt x="133438" y="320560"/>
                </a:lnTo>
                <a:lnTo>
                  <a:pt x="130873" y="323100"/>
                </a:lnTo>
                <a:lnTo>
                  <a:pt x="137502" y="323100"/>
                </a:lnTo>
                <a:lnTo>
                  <a:pt x="142328" y="319290"/>
                </a:lnTo>
                <a:lnTo>
                  <a:pt x="144449" y="315480"/>
                </a:lnTo>
                <a:lnTo>
                  <a:pt x="142963" y="311670"/>
                </a:lnTo>
                <a:lnTo>
                  <a:pt x="134213" y="302780"/>
                </a:lnTo>
                <a:lnTo>
                  <a:pt x="133870" y="300240"/>
                </a:lnTo>
                <a:lnTo>
                  <a:pt x="133438" y="297700"/>
                </a:lnTo>
                <a:lnTo>
                  <a:pt x="134480" y="296430"/>
                </a:lnTo>
                <a:lnTo>
                  <a:pt x="136563" y="293890"/>
                </a:lnTo>
                <a:lnTo>
                  <a:pt x="139280" y="291350"/>
                </a:lnTo>
                <a:lnTo>
                  <a:pt x="143383" y="287540"/>
                </a:lnTo>
                <a:lnTo>
                  <a:pt x="148386" y="283730"/>
                </a:lnTo>
                <a:lnTo>
                  <a:pt x="154762" y="278650"/>
                </a:lnTo>
                <a:lnTo>
                  <a:pt x="156451" y="278650"/>
                </a:lnTo>
                <a:lnTo>
                  <a:pt x="159448" y="276110"/>
                </a:lnTo>
                <a:lnTo>
                  <a:pt x="161315" y="276110"/>
                </a:lnTo>
                <a:lnTo>
                  <a:pt x="166687" y="277368"/>
                </a:lnTo>
                <a:lnTo>
                  <a:pt x="168821" y="276110"/>
                </a:lnTo>
                <a:lnTo>
                  <a:pt x="170980" y="274840"/>
                </a:lnTo>
                <a:lnTo>
                  <a:pt x="175831" y="272300"/>
                </a:lnTo>
                <a:lnTo>
                  <a:pt x="182562" y="269760"/>
                </a:lnTo>
                <a:lnTo>
                  <a:pt x="191579" y="267220"/>
                </a:lnTo>
                <a:lnTo>
                  <a:pt x="190652" y="268490"/>
                </a:lnTo>
                <a:lnTo>
                  <a:pt x="190017" y="268490"/>
                </a:lnTo>
                <a:lnTo>
                  <a:pt x="188760" y="271030"/>
                </a:lnTo>
                <a:lnTo>
                  <a:pt x="188252" y="272300"/>
                </a:lnTo>
                <a:lnTo>
                  <a:pt x="186575" y="276110"/>
                </a:lnTo>
                <a:lnTo>
                  <a:pt x="185889" y="277380"/>
                </a:lnTo>
                <a:lnTo>
                  <a:pt x="165227" y="326910"/>
                </a:lnTo>
                <a:lnTo>
                  <a:pt x="155676" y="348500"/>
                </a:lnTo>
                <a:lnTo>
                  <a:pt x="158292" y="354850"/>
                </a:lnTo>
                <a:lnTo>
                  <a:pt x="170649" y="361200"/>
                </a:lnTo>
                <a:lnTo>
                  <a:pt x="176580" y="359930"/>
                </a:lnTo>
                <a:lnTo>
                  <a:pt x="180073" y="354850"/>
                </a:lnTo>
                <a:lnTo>
                  <a:pt x="179070" y="357390"/>
                </a:lnTo>
                <a:lnTo>
                  <a:pt x="178600" y="361200"/>
                </a:lnTo>
                <a:lnTo>
                  <a:pt x="180022" y="363740"/>
                </a:lnTo>
                <a:lnTo>
                  <a:pt x="181406" y="366280"/>
                </a:lnTo>
                <a:lnTo>
                  <a:pt x="183667" y="368820"/>
                </a:lnTo>
                <a:lnTo>
                  <a:pt x="186626" y="370090"/>
                </a:lnTo>
                <a:lnTo>
                  <a:pt x="189471" y="371360"/>
                </a:lnTo>
                <a:lnTo>
                  <a:pt x="192849" y="371360"/>
                </a:lnTo>
                <a:lnTo>
                  <a:pt x="199136" y="370090"/>
                </a:lnTo>
                <a:lnTo>
                  <a:pt x="201244" y="368820"/>
                </a:lnTo>
                <a:lnTo>
                  <a:pt x="202869" y="365010"/>
                </a:lnTo>
                <a:lnTo>
                  <a:pt x="203136" y="372630"/>
                </a:lnTo>
                <a:lnTo>
                  <a:pt x="207645" y="376440"/>
                </a:lnTo>
                <a:lnTo>
                  <a:pt x="222529" y="376440"/>
                </a:lnTo>
                <a:lnTo>
                  <a:pt x="227037" y="372630"/>
                </a:lnTo>
                <a:lnTo>
                  <a:pt x="227304" y="365010"/>
                </a:lnTo>
                <a:lnTo>
                  <a:pt x="228930" y="368820"/>
                </a:lnTo>
                <a:lnTo>
                  <a:pt x="231038" y="370090"/>
                </a:lnTo>
                <a:lnTo>
                  <a:pt x="237324" y="371360"/>
                </a:lnTo>
                <a:lnTo>
                  <a:pt x="240703" y="371360"/>
                </a:lnTo>
                <a:lnTo>
                  <a:pt x="243547" y="370090"/>
                </a:lnTo>
                <a:lnTo>
                  <a:pt x="246507" y="368820"/>
                </a:lnTo>
                <a:lnTo>
                  <a:pt x="248767" y="366280"/>
                </a:lnTo>
                <a:lnTo>
                  <a:pt x="249453" y="365010"/>
                </a:lnTo>
                <a:lnTo>
                  <a:pt x="251574" y="361200"/>
                </a:lnTo>
                <a:lnTo>
                  <a:pt x="251104" y="357390"/>
                </a:lnTo>
                <a:lnTo>
                  <a:pt x="250101" y="354850"/>
                </a:lnTo>
                <a:lnTo>
                  <a:pt x="253593" y="359930"/>
                </a:lnTo>
                <a:lnTo>
                  <a:pt x="259524" y="361200"/>
                </a:lnTo>
                <a:lnTo>
                  <a:pt x="271881" y="354850"/>
                </a:lnTo>
                <a:lnTo>
                  <a:pt x="274497" y="348500"/>
                </a:lnTo>
                <a:lnTo>
                  <a:pt x="244271" y="277368"/>
                </a:lnTo>
                <a:lnTo>
                  <a:pt x="243598" y="276110"/>
                </a:lnTo>
                <a:lnTo>
                  <a:pt x="241922" y="272300"/>
                </a:lnTo>
                <a:lnTo>
                  <a:pt x="241414" y="271030"/>
                </a:lnTo>
                <a:lnTo>
                  <a:pt x="240157" y="268490"/>
                </a:lnTo>
                <a:lnTo>
                  <a:pt x="239522" y="268490"/>
                </a:lnTo>
                <a:lnTo>
                  <a:pt x="238594" y="267220"/>
                </a:lnTo>
                <a:lnTo>
                  <a:pt x="247599" y="269760"/>
                </a:lnTo>
                <a:lnTo>
                  <a:pt x="254330" y="272300"/>
                </a:lnTo>
                <a:lnTo>
                  <a:pt x="259181" y="274840"/>
                </a:lnTo>
                <a:lnTo>
                  <a:pt x="263474" y="277368"/>
                </a:lnTo>
                <a:lnTo>
                  <a:pt x="268859" y="276110"/>
                </a:lnTo>
                <a:lnTo>
                  <a:pt x="270725" y="276110"/>
                </a:lnTo>
                <a:lnTo>
                  <a:pt x="273723" y="278650"/>
                </a:lnTo>
                <a:lnTo>
                  <a:pt x="275412" y="278650"/>
                </a:lnTo>
                <a:lnTo>
                  <a:pt x="281787" y="283730"/>
                </a:lnTo>
                <a:lnTo>
                  <a:pt x="286791" y="287540"/>
                </a:lnTo>
                <a:lnTo>
                  <a:pt x="293611" y="293890"/>
                </a:lnTo>
                <a:lnTo>
                  <a:pt x="296735" y="297700"/>
                </a:lnTo>
                <a:lnTo>
                  <a:pt x="296303" y="300240"/>
                </a:lnTo>
                <a:lnTo>
                  <a:pt x="295960" y="302780"/>
                </a:lnTo>
                <a:lnTo>
                  <a:pt x="287210" y="311670"/>
                </a:lnTo>
                <a:lnTo>
                  <a:pt x="285724" y="315480"/>
                </a:lnTo>
                <a:lnTo>
                  <a:pt x="287845" y="319290"/>
                </a:lnTo>
                <a:lnTo>
                  <a:pt x="292671" y="323100"/>
                </a:lnTo>
                <a:lnTo>
                  <a:pt x="299300" y="323100"/>
                </a:lnTo>
                <a:lnTo>
                  <a:pt x="296735" y="320560"/>
                </a:lnTo>
                <a:lnTo>
                  <a:pt x="296125" y="318020"/>
                </a:lnTo>
                <a:lnTo>
                  <a:pt x="296456" y="316750"/>
                </a:lnTo>
                <a:lnTo>
                  <a:pt x="299250" y="316750"/>
                </a:lnTo>
                <a:lnTo>
                  <a:pt x="303060" y="312940"/>
                </a:lnTo>
                <a:lnTo>
                  <a:pt x="302133" y="307860"/>
                </a:lnTo>
                <a:lnTo>
                  <a:pt x="307454" y="302780"/>
                </a:lnTo>
                <a:lnTo>
                  <a:pt x="318554" y="302780"/>
                </a:lnTo>
                <a:lnTo>
                  <a:pt x="327977" y="301510"/>
                </a:lnTo>
                <a:lnTo>
                  <a:pt x="330898" y="301510"/>
                </a:lnTo>
                <a:lnTo>
                  <a:pt x="330682" y="296430"/>
                </a:lnTo>
                <a:lnTo>
                  <a:pt x="334899" y="296430"/>
                </a:lnTo>
                <a:lnTo>
                  <a:pt x="335788" y="300240"/>
                </a:lnTo>
                <a:lnTo>
                  <a:pt x="335788" y="302780"/>
                </a:lnTo>
                <a:lnTo>
                  <a:pt x="339407" y="301510"/>
                </a:lnTo>
                <a:lnTo>
                  <a:pt x="340956" y="296430"/>
                </a:lnTo>
                <a:lnTo>
                  <a:pt x="342519" y="291350"/>
                </a:lnTo>
                <a:lnTo>
                  <a:pt x="329120" y="288810"/>
                </a:lnTo>
                <a:lnTo>
                  <a:pt x="331381" y="286270"/>
                </a:lnTo>
                <a:lnTo>
                  <a:pt x="335140" y="286270"/>
                </a:lnTo>
                <a:lnTo>
                  <a:pt x="337451" y="288810"/>
                </a:lnTo>
                <a:lnTo>
                  <a:pt x="338899" y="286270"/>
                </a:lnTo>
                <a:lnTo>
                  <a:pt x="339623" y="285000"/>
                </a:lnTo>
                <a:lnTo>
                  <a:pt x="337781" y="282460"/>
                </a:lnTo>
                <a:lnTo>
                  <a:pt x="334124" y="277380"/>
                </a:lnTo>
                <a:lnTo>
                  <a:pt x="324205" y="282460"/>
                </a:lnTo>
                <a:lnTo>
                  <a:pt x="323303" y="281190"/>
                </a:lnTo>
                <a:lnTo>
                  <a:pt x="320306" y="281190"/>
                </a:lnTo>
                <a:lnTo>
                  <a:pt x="314782" y="283730"/>
                </a:lnTo>
                <a:lnTo>
                  <a:pt x="306336" y="291350"/>
                </a:lnTo>
                <a:lnTo>
                  <a:pt x="302971" y="288810"/>
                </a:lnTo>
                <a:lnTo>
                  <a:pt x="296252" y="282460"/>
                </a:lnTo>
                <a:lnTo>
                  <a:pt x="289712" y="276110"/>
                </a:lnTo>
                <a:lnTo>
                  <a:pt x="283171" y="269760"/>
                </a:lnTo>
                <a:lnTo>
                  <a:pt x="283044" y="267220"/>
                </a:lnTo>
                <a:lnTo>
                  <a:pt x="282854" y="263410"/>
                </a:lnTo>
                <a:lnTo>
                  <a:pt x="281444" y="255790"/>
                </a:lnTo>
                <a:lnTo>
                  <a:pt x="256108" y="232930"/>
                </a:lnTo>
                <a:lnTo>
                  <a:pt x="260261" y="226580"/>
                </a:lnTo>
                <a:lnTo>
                  <a:pt x="260908" y="224040"/>
                </a:lnTo>
                <a:lnTo>
                  <a:pt x="267563" y="229120"/>
                </a:lnTo>
                <a:lnTo>
                  <a:pt x="274942" y="230390"/>
                </a:lnTo>
                <a:lnTo>
                  <a:pt x="280924" y="227850"/>
                </a:lnTo>
                <a:lnTo>
                  <a:pt x="282397" y="224040"/>
                </a:lnTo>
                <a:lnTo>
                  <a:pt x="283387" y="221500"/>
                </a:lnTo>
                <a:lnTo>
                  <a:pt x="292227" y="226580"/>
                </a:lnTo>
                <a:lnTo>
                  <a:pt x="299770" y="227850"/>
                </a:lnTo>
                <a:lnTo>
                  <a:pt x="305015" y="224040"/>
                </a:lnTo>
                <a:lnTo>
                  <a:pt x="305993" y="221500"/>
                </a:lnTo>
                <a:lnTo>
                  <a:pt x="306984" y="218960"/>
                </a:lnTo>
                <a:lnTo>
                  <a:pt x="331203" y="250710"/>
                </a:lnTo>
                <a:lnTo>
                  <a:pt x="331660" y="257060"/>
                </a:lnTo>
                <a:lnTo>
                  <a:pt x="333654" y="264680"/>
                </a:lnTo>
                <a:lnTo>
                  <a:pt x="338836" y="272300"/>
                </a:lnTo>
                <a:lnTo>
                  <a:pt x="348843" y="278650"/>
                </a:lnTo>
                <a:lnTo>
                  <a:pt x="351002" y="278650"/>
                </a:lnTo>
                <a:lnTo>
                  <a:pt x="359625" y="285000"/>
                </a:lnTo>
                <a:lnTo>
                  <a:pt x="372059" y="291350"/>
                </a:lnTo>
                <a:lnTo>
                  <a:pt x="383844" y="293890"/>
                </a:lnTo>
                <a:lnTo>
                  <a:pt x="390550" y="293890"/>
                </a:lnTo>
                <a:close/>
              </a:path>
              <a:path w="430530" h="430530">
                <a:moveTo>
                  <a:pt x="430237" y="215112"/>
                </a:moveTo>
                <a:lnTo>
                  <a:pt x="424548" y="165785"/>
                </a:lnTo>
                <a:lnTo>
                  <a:pt x="413613" y="135191"/>
                </a:lnTo>
                <a:lnTo>
                  <a:pt x="413613" y="215112"/>
                </a:lnTo>
                <a:lnTo>
                  <a:pt x="408368" y="260616"/>
                </a:lnTo>
                <a:lnTo>
                  <a:pt x="393433" y="302399"/>
                </a:lnTo>
                <a:lnTo>
                  <a:pt x="370001" y="339255"/>
                </a:lnTo>
                <a:lnTo>
                  <a:pt x="339255" y="369989"/>
                </a:lnTo>
                <a:lnTo>
                  <a:pt x="302387" y="393420"/>
                </a:lnTo>
                <a:lnTo>
                  <a:pt x="260604" y="408355"/>
                </a:lnTo>
                <a:lnTo>
                  <a:pt x="215087" y="413600"/>
                </a:lnTo>
                <a:lnTo>
                  <a:pt x="169545" y="408343"/>
                </a:lnTo>
                <a:lnTo>
                  <a:pt x="127800" y="393420"/>
                </a:lnTo>
                <a:lnTo>
                  <a:pt x="90944" y="369989"/>
                </a:lnTo>
                <a:lnTo>
                  <a:pt x="60210" y="339255"/>
                </a:lnTo>
                <a:lnTo>
                  <a:pt x="36791" y="302399"/>
                </a:lnTo>
                <a:lnTo>
                  <a:pt x="21856" y="260616"/>
                </a:lnTo>
                <a:lnTo>
                  <a:pt x="16624" y="215112"/>
                </a:lnTo>
                <a:lnTo>
                  <a:pt x="21856" y="169595"/>
                </a:lnTo>
                <a:lnTo>
                  <a:pt x="36791" y="127812"/>
                </a:lnTo>
                <a:lnTo>
                  <a:pt x="60210" y="90957"/>
                </a:lnTo>
                <a:lnTo>
                  <a:pt x="90944" y="60210"/>
                </a:lnTo>
                <a:lnTo>
                  <a:pt x="127800" y="36779"/>
                </a:lnTo>
                <a:lnTo>
                  <a:pt x="169570" y="21856"/>
                </a:lnTo>
                <a:lnTo>
                  <a:pt x="215087" y="16611"/>
                </a:lnTo>
                <a:lnTo>
                  <a:pt x="260642" y="21869"/>
                </a:lnTo>
                <a:lnTo>
                  <a:pt x="302387" y="36779"/>
                </a:lnTo>
                <a:lnTo>
                  <a:pt x="339255" y="60210"/>
                </a:lnTo>
                <a:lnTo>
                  <a:pt x="370001" y="90957"/>
                </a:lnTo>
                <a:lnTo>
                  <a:pt x="393433" y="127812"/>
                </a:lnTo>
                <a:lnTo>
                  <a:pt x="408368" y="169595"/>
                </a:lnTo>
                <a:lnTo>
                  <a:pt x="413613" y="215112"/>
                </a:lnTo>
                <a:lnTo>
                  <a:pt x="413613" y="135191"/>
                </a:lnTo>
                <a:lnTo>
                  <a:pt x="382968" y="80568"/>
                </a:lnTo>
                <a:lnTo>
                  <a:pt x="349656" y="47256"/>
                </a:lnTo>
                <a:lnTo>
                  <a:pt x="309676" y="21856"/>
                </a:lnTo>
                <a:lnTo>
                  <a:pt x="264426" y="5676"/>
                </a:lnTo>
                <a:lnTo>
                  <a:pt x="215087" y="0"/>
                </a:lnTo>
                <a:lnTo>
                  <a:pt x="165760" y="5676"/>
                </a:lnTo>
                <a:lnTo>
                  <a:pt x="120497" y="21869"/>
                </a:lnTo>
                <a:lnTo>
                  <a:pt x="80556" y="47256"/>
                </a:lnTo>
                <a:lnTo>
                  <a:pt x="47244" y="80568"/>
                </a:lnTo>
                <a:lnTo>
                  <a:pt x="21856" y="120510"/>
                </a:lnTo>
                <a:lnTo>
                  <a:pt x="5676" y="165785"/>
                </a:lnTo>
                <a:lnTo>
                  <a:pt x="0" y="215112"/>
                </a:lnTo>
                <a:lnTo>
                  <a:pt x="5676" y="264426"/>
                </a:lnTo>
                <a:lnTo>
                  <a:pt x="21856" y="309702"/>
                </a:lnTo>
                <a:lnTo>
                  <a:pt x="47244" y="349643"/>
                </a:lnTo>
                <a:lnTo>
                  <a:pt x="80556" y="382955"/>
                </a:lnTo>
                <a:lnTo>
                  <a:pt x="120523" y="408355"/>
                </a:lnTo>
                <a:lnTo>
                  <a:pt x="165760" y="424522"/>
                </a:lnTo>
                <a:lnTo>
                  <a:pt x="215087" y="430212"/>
                </a:lnTo>
                <a:lnTo>
                  <a:pt x="264426" y="424522"/>
                </a:lnTo>
                <a:lnTo>
                  <a:pt x="309714" y="408343"/>
                </a:lnTo>
                <a:lnTo>
                  <a:pt x="349656" y="382955"/>
                </a:lnTo>
                <a:lnTo>
                  <a:pt x="382968" y="349643"/>
                </a:lnTo>
                <a:lnTo>
                  <a:pt x="408368" y="309702"/>
                </a:lnTo>
                <a:lnTo>
                  <a:pt x="424548" y="264426"/>
                </a:lnTo>
                <a:lnTo>
                  <a:pt x="430237" y="2151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94" name="object 94"/>
          <p:cNvGrpSpPr/>
          <p:nvPr/>
        </p:nvGrpSpPr>
        <p:grpSpPr>
          <a:xfrm>
            <a:off x="1101526" y="506925"/>
            <a:ext cx="447675" cy="157480"/>
            <a:chOff x="1101526" y="506925"/>
            <a:chExt cx="447675" cy="157480"/>
          </a:xfrm>
        </p:grpSpPr>
        <p:pic>
          <p:nvPicPr>
            <p:cNvPr id="95" name="object 95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101526" y="506925"/>
              <a:ext cx="324025" cy="157191"/>
            </a:xfrm>
            <a:prstGeom prst="rect">
              <a:avLst/>
            </a:prstGeom>
          </p:spPr>
        </p:pic>
        <p:pic>
          <p:nvPicPr>
            <p:cNvPr id="96" name="object 96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454486" y="554008"/>
              <a:ext cx="94348" cy="107759"/>
            </a:xfrm>
            <a:prstGeom prst="rect">
              <a:avLst/>
            </a:prstGeom>
          </p:spPr>
        </p:pic>
      </p:grpSp>
      <p:grpSp>
        <p:nvGrpSpPr>
          <p:cNvPr id="97" name="object 97"/>
          <p:cNvGrpSpPr/>
          <p:nvPr/>
        </p:nvGrpSpPr>
        <p:grpSpPr>
          <a:xfrm>
            <a:off x="1621395" y="506933"/>
            <a:ext cx="10570845" cy="181610"/>
            <a:chOff x="1621395" y="506933"/>
            <a:chExt cx="10570845" cy="181610"/>
          </a:xfrm>
        </p:grpSpPr>
        <p:pic>
          <p:nvPicPr>
            <p:cNvPr id="98" name="object 98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621395" y="506933"/>
              <a:ext cx="427027" cy="157182"/>
            </a:xfrm>
            <a:prstGeom prst="rect">
              <a:avLst/>
            </a:prstGeom>
          </p:spPr>
        </p:pic>
        <p:pic>
          <p:nvPicPr>
            <p:cNvPr id="99" name="object 99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2067779" y="554014"/>
              <a:ext cx="97358" cy="107759"/>
            </a:xfrm>
            <a:prstGeom prst="rect">
              <a:avLst/>
            </a:prstGeom>
          </p:spPr>
        </p:pic>
        <p:pic>
          <p:nvPicPr>
            <p:cNvPr id="100" name="object 100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2188428" y="554014"/>
              <a:ext cx="97281" cy="107759"/>
            </a:xfrm>
            <a:prstGeom prst="rect">
              <a:avLst/>
            </a:prstGeom>
          </p:spPr>
        </p:pic>
        <p:sp>
          <p:nvSpPr>
            <p:cNvPr id="101" name="object 101"/>
            <p:cNvSpPr/>
            <p:nvPr/>
          </p:nvSpPr>
          <p:spPr>
            <a:xfrm>
              <a:off x="2313863" y="685079"/>
              <a:ext cx="12700" cy="0"/>
            </a:xfrm>
            <a:custGeom>
              <a:avLst/>
              <a:gdLst/>
              <a:ahLst/>
              <a:cxnLst/>
              <a:rect l="l" t="t" r="r" b="b"/>
              <a:pathLst>
                <a:path w="12700">
                  <a:moveTo>
                    <a:pt x="0" y="0"/>
                  </a:moveTo>
                  <a:lnTo>
                    <a:pt x="12700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2" name="object 102"/>
            <p:cNvSpPr/>
            <p:nvPr/>
          </p:nvSpPr>
          <p:spPr>
            <a:xfrm>
              <a:off x="2351909" y="685079"/>
              <a:ext cx="9821545" cy="0"/>
            </a:xfrm>
            <a:custGeom>
              <a:avLst/>
              <a:gdLst/>
              <a:ahLst/>
              <a:cxnLst/>
              <a:rect l="l" t="t" r="r" b="b"/>
              <a:pathLst>
                <a:path w="9821545">
                  <a:moveTo>
                    <a:pt x="0" y="0"/>
                  </a:moveTo>
                  <a:lnTo>
                    <a:pt x="9821011" y="0"/>
                  </a:lnTo>
                </a:path>
              </a:pathLst>
            </a:custGeom>
            <a:ln w="6350">
              <a:solidFill>
                <a:srgbClr val="FFFFFF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3" name="object 103"/>
            <p:cNvSpPr/>
            <p:nvPr/>
          </p:nvSpPr>
          <p:spPr>
            <a:xfrm>
              <a:off x="12185587" y="681904"/>
              <a:ext cx="6985" cy="6350"/>
            </a:xfrm>
            <a:custGeom>
              <a:avLst/>
              <a:gdLst/>
              <a:ahLst/>
              <a:cxnLst/>
              <a:rect l="l" t="t" r="r" b="b"/>
              <a:pathLst>
                <a:path w="6984" h="6350">
                  <a:moveTo>
                    <a:pt x="0" y="6350"/>
                  </a:moveTo>
                  <a:lnTo>
                    <a:pt x="6412" y="6350"/>
                  </a:lnTo>
                  <a:lnTo>
                    <a:pt x="6412" y="0"/>
                  </a:lnTo>
                  <a:lnTo>
                    <a:pt x="0" y="0"/>
                  </a:lnTo>
                  <a:lnTo>
                    <a:pt x="0" y="63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9A74B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30497" y="931236"/>
            <a:ext cx="6811645" cy="833119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 marR="5080">
              <a:lnSpc>
                <a:spcPts val="3000"/>
              </a:lnSpc>
              <a:spcBef>
                <a:spcPts val="500"/>
              </a:spcBef>
            </a:pPr>
            <a:r>
              <a:rPr dirty="0"/>
              <a:t>КАК</a:t>
            </a:r>
            <a:r>
              <a:rPr spc="-40" dirty="0"/>
              <a:t> </a:t>
            </a:r>
            <a:r>
              <a:rPr spc="-20" dirty="0"/>
              <a:t>ПРОТИВОСТОЯТЬ</a:t>
            </a:r>
            <a:r>
              <a:rPr spc="-30" dirty="0"/>
              <a:t> </a:t>
            </a:r>
            <a:r>
              <a:rPr spc="-10" dirty="0"/>
              <a:t>ТЕЛЕФОННЫМ МОШЕННИКАМ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54000" y="2005601"/>
            <a:ext cx="2561590" cy="8464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580"/>
              </a:lnSpc>
              <a:spcBef>
                <a:spcPts val="100"/>
              </a:spcBef>
            </a:pPr>
            <a:r>
              <a:rPr sz="2300" dirty="0">
                <a:solidFill>
                  <a:srgbClr val="202124"/>
                </a:solidFill>
                <a:latin typeface="Arial"/>
                <a:cs typeface="Arial"/>
              </a:rPr>
              <a:t>Не</a:t>
            </a:r>
            <a:r>
              <a:rPr sz="2300" spc="-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300" spc="-10" dirty="0">
                <a:solidFill>
                  <a:srgbClr val="202124"/>
                </a:solidFill>
                <a:latin typeface="Arial"/>
                <a:cs typeface="Arial"/>
              </a:rPr>
              <a:t>отвечайте</a:t>
            </a:r>
            <a:endParaRPr sz="2300" dirty="0">
              <a:latin typeface="Arial"/>
              <a:cs typeface="Arial"/>
            </a:endParaRPr>
          </a:p>
          <a:p>
            <a:pPr marL="12700" marR="5080">
              <a:lnSpc>
                <a:spcPts val="1900"/>
              </a:lnSpc>
              <a:spcBef>
                <a:spcPts val="100"/>
              </a:spcBef>
            </a:pP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на</a:t>
            </a:r>
            <a:r>
              <a:rPr sz="1800" spc="-1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звонки</a:t>
            </a:r>
            <a:r>
              <a:rPr sz="1800" spc="-1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с</a:t>
            </a:r>
            <a:r>
              <a:rPr sz="1800" spc="-10" dirty="0">
                <a:solidFill>
                  <a:srgbClr val="202124"/>
                </a:solidFill>
                <a:latin typeface="Arial"/>
                <a:cs typeface="Arial"/>
              </a:rPr>
              <a:t> незнакомых номеров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75585" y="3324631"/>
            <a:ext cx="382905" cy="382905"/>
          </a:xfrm>
          <a:custGeom>
            <a:avLst/>
            <a:gdLst/>
            <a:ahLst/>
            <a:cxnLst/>
            <a:rect l="l" t="t" r="r" b="b"/>
            <a:pathLst>
              <a:path w="382905" h="382904">
                <a:moveTo>
                  <a:pt x="191198" y="0"/>
                </a:moveTo>
                <a:lnTo>
                  <a:pt x="147357" y="5050"/>
                </a:lnTo>
                <a:lnTo>
                  <a:pt x="107112" y="19435"/>
                </a:lnTo>
                <a:lnTo>
                  <a:pt x="71611" y="42007"/>
                </a:lnTo>
                <a:lnTo>
                  <a:pt x="42002" y="71619"/>
                </a:lnTo>
                <a:lnTo>
                  <a:pt x="19432" y="107122"/>
                </a:lnTo>
                <a:lnTo>
                  <a:pt x="5049" y="147369"/>
                </a:lnTo>
                <a:lnTo>
                  <a:pt x="0" y="191211"/>
                </a:lnTo>
                <a:lnTo>
                  <a:pt x="5049" y="235053"/>
                </a:lnTo>
                <a:lnTo>
                  <a:pt x="19432" y="275299"/>
                </a:lnTo>
                <a:lnTo>
                  <a:pt x="42002" y="310802"/>
                </a:lnTo>
                <a:lnTo>
                  <a:pt x="71611" y="340414"/>
                </a:lnTo>
                <a:lnTo>
                  <a:pt x="107112" y="362987"/>
                </a:lnTo>
                <a:lnTo>
                  <a:pt x="147357" y="377372"/>
                </a:lnTo>
                <a:lnTo>
                  <a:pt x="191198" y="382422"/>
                </a:lnTo>
                <a:lnTo>
                  <a:pt x="235040" y="377372"/>
                </a:lnTo>
                <a:lnTo>
                  <a:pt x="275287" y="362987"/>
                </a:lnTo>
                <a:lnTo>
                  <a:pt x="310790" y="340414"/>
                </a:lnTo>
                <a:lnTo>
                  <a:pt x="340401" y="310802"/>
                </a:lnTo>
                <a:lnTo>
                  <a:pt x="362974" y="275299"/>
                </a:lnTo>
                <a:lnTo>
                  <a:pt x="377359" y="235053"/>
                </a:lnTo>
                <a:lnTo>
                  <a:pt x="382409" y="191211"/>
                </a:lnTo>
                <a:lnTo>
                  <a:pt x="377359" y="147369"/>
                </a:lnTo>
                <a:lnTo>
                  <a:pt x="362974" y="107122"/>
                </a:lnTo>
                <a:lnTo>
                  <a:pt x="340401" y="71619"/>
                </a:lnTo>
                <a:lnTo>
                  <a:pt x="310790" y="42007"/>
                </a:lnTo>
                <a:lnTo>
                  <a:pt x="275287" y="19435"/>
                </a:lnTo>
                <a:lnTo>
                  <a:pt x="235040" y="5050"/>
                </a:lnTo>
                <a:lnTo>
                  <a:pt x="191198" y="0"/>
                </a:lnTo>
                <a:close/>
              </a:path>
            </a:pathLst>
          </a:custGeom>
          <a:solidFill>
            <a:srgbClr val="FFFFFF">
              <a:alpha val="61997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548257" y="3114830"/>
            <a:ext cx="3197225" cy="8464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5"/>
              </a:lnSpc>
              <a:tabLst>
                <a:tab pos="518159" algn="l"/>
              </a:tabLst>
            </a:pPr>
            <a:r>
              <a:rPr sz="5025" b="1" spc="-75" baseline="-31509" dirty="0">
                <a:solidFill>
                  <a:srgbClr val="272324"/>
                </a:solidFill>
                <a:latin typeface="Arial"/>
                <a:cs typeface="Arial"/>
              </a:rPr>
              <a:t>2</a:t>
            </a:r>
            <a:r>
              <a:rPr sz="5025" b="1" baseline="-31509" dirty="0">
                <a:solidFill>
                  <a:srgbClr val="272324"/>
                </a:solidFill>
                <a:latin typeface="Arial"/>
                <a:cs typeface="Arial"/>
              </a:rPr>
              <a:t>	</a:t>
            </a:r>
            <a:r>
              <a:rPr sz="2300" dirty="0">
                <a:solidFill>
                  <a:srgbClr val="202124"/>
                </a:solidFill>
                <a:latin typeface="Arial"/>
                <a:cs typeface="Arial"/>
              </a:rPr>
              <a:t>Прервите</a:t>
            </a:r>
            <a:r>
              <a:rPr sz="2300" spc="-3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300" spc="-10" dirty="0">
                <a:solidFill>
                  <a:srgbClr val="202124"/>
                </a:solidFill>
                <a:latin typeface="Arial"/>
                <a:cs typeface="Arial"/>
              </a:rPr>
              <a:t>разговор,</a:t>
            </a:r>
            <a:endParaRPr sz="2300" dirty="0">
              <a:latin typeface="Arial"/>
              <a:cs typeface="Arial"/>
            </a:endParaRPr>
          </a:p>
          <a:p>
            <a:pPr marL="518159">
              <a:lnSpc>
                <a:spcPts val="1745"/>
              </a:lnSpc>
            </a:pP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если</a:t>
            </a:r>
            <a:r>
              <a:rPr sz="1800" spc="-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он</a:t>
            </a:r>
            <a:r>
              <a:rPr sz="1800" spc="-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02124"/>
                </a:solidFill>
                <a:latin typeface="Arial"/>
                <a:cs typeface="Arial"/>
              </a:rPr>
              <a:t>касается</a:t>
            </a:r>
            <a:endParaRPr sz="1800" dirty="0">
              <a:latin typeface="Arial"/>
              <a:cs typeface="Arial"/>
            </a:endParaRPr>
          </a:p>
          <a:p>
            <a:pPr marL="518159">
              <a:lnSpc>
                <a:spcPts val="2030"/>
              </a:lnSpc>
            </a:pP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финансовых</a:t>
            </a:r>
            <a:r>
              <a:rPr sz="1800" spc="2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02124"/>
                </a:solidFill>
                <a:latin typeface="Arial"/>
                <a:cs typeface="Arial"/>
              </a:rPr>
              <a:t>вопросов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75585" y="2169407"/>
            <a:ext cx="382905" cy="382905"/>
          </a:xfrm>
          <a:custGeom>
            <a:avLst/>
            <a:gdLst/>
            <a:ahLst/>
            <a:cxnLst/>
            <a:rect l="l" t="t" r="r" b="b"/>
            <a:pathLst>
              <a:path w="382905" h="382905">
                <a:moveTo>
                  <a:pt x="191198" y="0"/>
                </a:moveTo>
                <a:lnTo>
                  <a:pt x="147357" y="5050"/>
                </a:lnTo>
                <a:lnTo>
                  <a:pt x="107112" y="19435"/>
                </a:lnTo>
                <a:lnTo>
                  <a:pt x="71611" y="42007"/>
                </a:lnTo>
                <a:lnTo>
                  <a:pt x="42002" y="71619"/>
                </a:lnTo>
                <a:lnTo>
                  <a:pt x="19432" y="107122"/>
                </a:lnTo>
                <a:lnTo>
                  <a:pt x="5049" y="147369"/>
                </a:lnTo>
                <a:lnTo>
                  <a:pt x="0" y="191211"/>
                </a:lnTo>
                <a:lnTo>
                  <a:pt x="5049" y="235053"/>
                </a:lnTo>
                <a:lnTo>
                  <a:pt x="19432" y="275299"/>
                </a:lnTo>
                <a:lnTo>
                  <a:pt x="42002" y="310802"/>
                </a:lnTo>
                <a:lnTo>
                  <a:pt x="71611" y="340414"/>
                </a:lnTo>
                <a:lnTo>
                  <a:pt x="107112" y="362987"/>
                </a:lnTo>
                <a:lnTo>
                  <a:pt x="147357" y="377372"/>
                </a:lnTo>
                <a:lnTo>
                  <a:pt x="191198" y="382422"/>
                </a:lnTo>
                <a:lnTo>
                  <a:pt x="235040" y="377372"/>
                </a:lnTo>
                <a:lnTo>
                  <a:pt x="275287" y="362987"/>
                </a:lnTo>
                <a:lnTo>
                  <a:pt x="310790" y="340414"/>
                </a:lnTo>
                <a:lnTo>
                  <a:pt x="340401" y="310802"/>
                </a:lnTo>
                <a:lnTo>
                  <a:pt x="362974" y="275299"/>
                </a:lnTo>
                <a:lnTo>
                  <a:pt x="377359" y="235053"/>
                </a:lnTo>
                <a:lnTo>
                  <a:pt x="382409" y="191211"/>
                </a:lnTo>
                <a:lnTo>
                  <a:pt x="377359" y="147369"/>
                </a:lnTo>
                <a:lnTo>
                  <a:pt x="362974" y="107122"/>
                </a:lnTo>
                <a:lnTo>
                  <a:pt x="340401" y="71619"/>
                </a:lnTo>
                <a:lnTo>
                  <a:pt x="310790" y="42007"/>
                </a:lnTo>
                <a:lnTo>
                  <a:pt x="275287" y="19435"/>
                </a:lnTo>
                <a:lnTo>
                  <a:pt x="235040" y="5050"/>
                </a:lnTo>
                <a:lnTo>
                  <a:pt x="191198" y="0"/>
                </a:lnTo>
                <a:close/>
              </a:path>
            </a:pathLst>
          </a:custGeom>
          <a:solidFill>
            <a:srgbClr val="FFFFFF">
              <a:alpha val="61997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 txBox="1"/>
          <p:nvPr/>
        </p:nvSpPr>
        <p:spPr>
          <a:xfrm>
            <a:off x="548257" y="2070352"/>
            <a:ext cx="262255" cy="5359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350" b="1" spc="-5" dirty="0">
                <a:solidFill>
                  <a:srgbClr val="272324"/>
                </a:solidFill>
                <a:latin typeface="Arial"/>
                <a:cs typeface="Arial"/>
              </a:rPr>
              <a:t>1</a:t>
            </a:r>
            <a:endParaRPr sz="335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54013" y="4229175"/>
            <a:ext cx="2169795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580"/>
              </a:lnSpc>
              <a:spcBef>
                <a:spcPts val="100"/>
              </a:spcBef>
            </a:pPr>
            <a:r>
              <a:rPr sz="2300" dirty="0">
                <a:solidFill>
                  <a:srgbClr val="202124"/>
                </a:solidFill>
                <a:latin typeface="Arial"/>
                <a:cs typeface="Arial"/>
              </a:rPr>
              <a:t>Не</a:t>
            </a:r>
            <a:r>
              <a:rPr sz="2300" spc="-1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300" spc="-10" dirty="0">
                <a:solidFill>
                  <a:srgbClr val="202124"/>
                </a:solidFill>
                <a:latin typeface="Arial"/>
                <a:cs typeface="Arial"/>
              </a:rPr>
              <a:t>торопитесь</a:t>
            </a:r>
            <a:endParaRPr sz="2300" dirty="0">
              <a:latin typeface="Arial"/>
              <a:cs typeface="Arial"/>
            </a:endParaRPr>
          </a:p>
          <a:p>
            <a:pPr marL="12700">
              <a:lnSpc>
                <a:spcPts val="1980"/>
              </a:lnSpc>
            </a:pP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принимать</a:t>
            </a:r>
            <a:r>
              <a:rPr sz="1800" spc="-7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02124"/>
                </a:solidFill>
                <a:latin typeface="Arial"/>
                <a:cs typeface="Arial"/>
              </a:rPr>
              <a:t>решение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94990" y="4339259"/>
            <a:ext cx="382905" cy="382905"/>
          </a:xfrm>
          <a:custGeom>
            <a:avLst/>
            <a:gdLst/>
            <a:ahLst/>
            <a:cxnLst/>
            <a:rect l="l" t="t" r="r" b="b"/>
            <a:pathLst>
              <a:path w="382905" h="382904">
                <a:moveTo>
                  <a:pt x="191198" y="0"/>
                </a:moveTo>
                <a:lnTo>
                  <a:pt x="147357" y="5050"/>
                </a:lnTo>
                <a:lnTo>
                  <a:pt x="107112" y="19435"/>
                </a:lnTo>
                <a:lnTo>
                  <a:pt x="71611" y="42007"/>
                </a:lnTo>
                <a:lnTo>
                  <a:pt x="42002" y="71619"/>
                </a:lnTo>
                <a:lnTo>
                  <a:pt x="19432" y="107122"/>
                </a:lnTo>
                <a:lnTo>
                  <a:pt x="5049" y="147369"/>
                </a:lnTo>
                <a:lnTo>
                  <a:pt x="0" y="191211"/>
                </a:lnTo>
                <a:lnTo>
                  <a:pt x="5049" y="235053"/>
                </a:lnTo>
                <a:lnTo>
                  <a:pt x="19432" y="275299"/>
                </a:lnTo>
                <a:lnTo>
                  <a:pt x="42002" y="310802"/>
                </a:lnTo>
                <a:lnTo>
                  <a:pt x="71611" y="340414"/>
                </a:lnTo>
                <a:lnTo>
                  <a:pt x="107112" y="362987"/>
                </a:lnTo>
                <a:lnTo>
                  <a:pt x="147357" y="377372"/>
                </a:lnTo>
                <a:lnTo>
                  <a:pt x="191198" y="382422"/>
                </a:lnTo>
                <a:lnTo>
                  <a:pt x="235040" y="377372"/>
                </a:lnTo>
                <a:lnTo>
                  <a:pt x="275287" y="362987"/>
                </a:lnTo>
                <a:lnTo>
                  <a:pt x="310790" y="340414"/>
                </a:lnTo>
                <a:lnTo>
                  <a:pt x="340401" y="310802"/>
                </a:lnTo>
                <a:lnTo>
                  <a:pt x="362974" y="275299"/>
                </a:lnTo>
                <a:lnTo>
                  <a:pt x="377359" y="235053"/>
                </a:lnTo>
                <a:lnTo>
                  <a:pt x="382409" y="191211"/>
                </a:lnTo>
                <a:lnTo>
                  <a:pt x="377359" y="147369"/>
                </a:lnTo>
                <a:lnTo>
                  <a:pt x="362974" y="107122"/>
                </a:lnTo>
                <a:lnTo>
                  <a:pt x="340401" y="71619"/>
                </a:lnTo>
                <a:lnTo>
                  <a:pt x="310790" y="42007"/>
                </a:lnTo>
                <a:lnTo>
                  <a:pt x="275287" y="19435"/>
                </a:lnTo>
                <a:lnTo>
                  <a:pt x="235040" y="5050"/>
                </a:lnTo>
                <a:lnTo>
                  <a:pt x="191198" y="0"/>
                </a:lnTo>
                <a:close/>
              </a:path>
            </a:pathLst>
          </a:custGeom>
          <a:solidFill>
            <a:srgbClr val="FFFFFF">
              <a:alpha val="61997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1"/>
          <p:cNvSpPr txBox="1"/>
          <p:nvPr/>
        </p:nvSpPr>
        <p:spPr>
          <a:xfrm>
            <a:off x="548245" y="4246698"/>
            <a:ext cx="262255" cy="5359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350" b="1" spc="-5" dirty="0">
                <a:solidFill>
                  <a:srgbClr val="272324"/>
                </a:solidFill>
                <a:latin typeface="Arial"/>
                <a:cs typeface="Arial"/>
              </a:rPr>
              <a:t>3</a:t>
            </a:r>
            <a:endParaRPr sz="335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54000" y="5191572"/>
            <a:ext cx="3343275" cy="1125855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12700" marR="5080">
              <a:lnSpc>
                <a:spcPct val="79800"/>
              </a:lnSpc>
              <a:spcBef>
                <a:spcPts val="655"/>
              </a:spcBef>
            </a:pPr>
            <a:r>
              <a:rPr sz="2300" spc="-20" dirty="0">
                <a:solidFill>
                  <a:srgbClr val="202124"/>
                </a:solidFill>
                <a:latin typeface="Arial"/>
                <a:cs typeface="Arial"/>
              </a:rPr>
              <a:t>Проверьте</a:t>
            </a:r>
            <a:r>
              <a:rPr sz="2300" spc="-8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300" spc="-10" dirty="0">
                <a:solidFill>
                  <a:srgbClr val="202124"/>
                </a:solidFill>
                <a:latin typeface="Arial"/>
                <a:cs typeface="Arial"/>
              </a:rPr>
              <a:t>информацию </a:t>
            </a:r>
            <a:r>
              <a:rPr sz="2300" dirty="0">
                <a:solidFill>
                  <a:srgbClr val="202124"/>
                </a:solidFill>
                <a:latin typeface="Arial"/>
                <a:cs typeface="Arial"/>
              </a:rPr>
              <a:t>в</a:t>
            </a:r>
            <a:r>
              <a:rPr sz="2300" spc="-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300" spc="-10" dirty="0">
                <a:solidFill>
                  <a:srgbClr val="202124"/>
                </a:solidFill>
                <a:latin typeface="Arial"/>
                <a:cs typeface="Arial"/>
              </a:rPr>
              <a:t>Интернете</a:t>
            </a:r>
            <a:endParaRPr sz="2300" dirty="0">
              <a:latin typeface="Arial"/>
              <a:cs typeface="Arial"/>
            </a:endParaRPr>
          </a:p>
          <a:p>
            <a:pPr marL="12700">
              <a:lnSpc>
                <a:spcPts val="1670"/>
              </a:lnSpc>
            </a:pP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или</a:t>
            </a:r>
            <a:r>
              <a:rPr sz="1800" spc="-3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обратитесь</a:t>
            </a:r>
            <a:r>
              <a:rPr sz="1800" spc="-3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за</a:t>
            </a:r>
            <a:r>
              <a:rPr sz="1800" spc="-3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02124"/>
                </a:solidFill>
                <a:latin typeface="Arial"/>
                <a:cs typeface="Arial"/>
              </a:rPr>
              <a:t>помощью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ts val="2030"/>
              </a:lnSpc>
            </a:pP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к</a:t>
            </a:r>
            <a:r>
              <a:rPr sz="1800" spc="-4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близким</a:t>
            </a:r>
            <a:r>
              <a:rPr sz="1800" spc="-4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02124"/>
                </a:solidFill>
                <a:latin typeface="Arial"/>
                <a:cs typeface="Arial"/>
              </a:rPr>
              <a:t>родственникам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75585" y="5353754"/>
            <a:ext cx="382905" cy="382905"/>
          </a:xfrm>
          <a:custGeom>
            <a:avLst/>
            <a:gdLst/>
            <a:ahLst/>
            <a:cxnLst/>
            <a:rect l="l" t="t" r="r" b="b"/>
            <a:pathLst>
              <a:path w="382905" h="382904">
                <a:moveTo>
                  <a:pt x="191198" y="0"/>
                </a:moveTo>
                <a:lnTo>
                  <a:pt x="147357" y="5050"/>
                </a:lnTo>
                <a:lnTo>
                  <a:pt x="107112" y="19435"/>
                </a:lnTo>
                <a:lnTo>
                  <a:pt x="71611" y="42007"/>
                </a:lnTo>
                <a:lnTo>
                  <a:pt x="42002" y="71619"/>
                </a:lnTo>
                <a:lnTo>
                  <a:pt x="19432" y="107122"/>
                </a:lnTo>
                <a:lnTo>
                  <a:pt x="5049" y="147369"/>
                </a:lnTo>
                <a:lnTo>
                  <a:pt x="0" y="191211"/>
                </a:lnTo>
                <a:lnTo>
                  <a:pt x="5049" y="235053"/>
                </a:lnTo>
                <a:lnTo>
                  <a:pt x="19432" y="275299"/>
                </a:lnTo>
                <a:lnTo>
                  <a:pt x="42002" y="310802"/>
                </a:lnTo>
                <a:lnTo>
                  <a:pt x="71611" y="340414"/>
                </a:lnTo>
                <a:lnTo>
                  <a:pt x="107112" y="362987"/>
                </a:lnTo>
                <a:lnTo>
                  <a:pt x="147357" y="377372"/>
                </a:lnTo>
                <a:lnTo>
                  <a:pt x="191198" y="382422"/>
                </a:lnTo>
                <a:lnTo>
                  <a:pt x="235040" y="377372"/>
                </a:lnTo>
                <a:lnTo>
                  <a:pt x="275287" y="362987"/>
                </a:lnTo>
                <a:lnTo>
                  <a:pt x="310790" y="340414"/>
                </a:lnTo>
                <a:lnTo>
                  <a:pt x="340401" y="310802"/>
                </a:lnTo>
                <a:lnTo>
                  <a:pt x="362974" y="275299"/>
                </a:lnTo>
                <a:lnTo>
                  <a:pt x="377359" y="235053"/>
                </a:lnTo>
                <a:lnTo>
                  <a:pt x="382409" y="191211"/>
                </a:lnTo>
                <a:lnTo>
                  <a:pt x="377359" y="147369"/>
                </a:lnTo>
                <a:lnTo>
                  <a:pt x="362974" y="107122"/>
                </a:lnTo>
                <a:lnTo>
                  <a:pt x="340401" y="71619"/>
                </a:lnTo>
                <a:lnTo>
                  <a:pt x="310790" y="42007"/>
                </a:lnTo>
                <a:lnTo>
                  <a:pt x="275287" y="19435"/>
                </a:lnTo>
                <a:lnTo>
                  <a:pt x="235040" y="5050"/>
                </a:lnTo>
                <a:lnTo>
                  <a:pt x="191198" y="0"/>
                </a:lnTo>
                <a:close/>
              </a:path>
            </a:pathLst>
          </a:custGeom>
          <a:solidFill>
            <a:srgbClr val="FFFFFF">
              <a:alpha val="61997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14"/>
          <p:cNvSpPr txBox="1"/>
          <p:nvPr/>
        </p:nvSpPr>
        <p:spPr>
          <a:xfrm>
            <a:off x="529728" y="5263144"/>
            <a:ext cx="262255" cy="5359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350" b="1" spc="-5" dirty="0">
                <a:solidFill>
                  <a:srgbClr val="272324"/>
                </a:solidFill>
                <a:latin typeface="Arial"/>
                <a:cs typeface="Arial"/>
              </a:rPr>
              <a:t>4</a:t>
            </a:r>
            <a:endParaRPr sz="3350" dirty="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213366" y="1921135"/>
            <a:ext cx="2441575" cy="1087755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12700" marR="153670">
              <a:lnSpc>
                <a:spcPct val="68800"/>
              </a:lnSpc>
              <a:spcBef>
                <a:spcPts val="960"/>
              </a:spcBef>
            </a:pPr>
            <a:r>
              <a:rPr sz="2300" spc="-10" dirty="0">
                <a:solidFill>
                  <a:srgbClr val="202124"/>
                </a:solidFill>
                <a:latin typeface="Arial"/>
                <a:cs typeface="Arial"/>
              </a:rPr>
              <a:t>Самостоятельно позвоните</a:t>
            </a:r>
            <a:endParaRPr sz="2300" dirty="0">
              <a:latin typeface="Arial"/>
              <a:cs typeface="Arial"/>
            </a:endParaRPr>
          </a:p>
          <a:p>
            <a:pPr marL="12700">
              <a:lnSpc>
                <a:spcPts val="1670"/>
              </a:lnSpc>
            </a:pP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близкому</a:t>
            </a:r>
            <a:r>
              <a:rPr sz="1800" spc="-5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человеку</a:t>
            </a:r>
            <a:r>
              <a:rPr sz="1800" spc="-4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spc="-50" dirty="0">
                <a:solidFill>
                  <a:srgbClr val="202124"/>
                </a:solidFill>
                <a:latin typeface="Arial"/>
                <a:cs typeface="Arial"/>
              </a:rPr>
              <a:t>/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ts val="2030"/>
              </a:lnSpc>
            </a:pP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в</a:t>
            </a:r>
            <a:r>
              <a:rPr sz="1800" spc="-2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банк</a:t>
            </a:r>
            <a:r>
              <a:rPr sz="1800" spc="-1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/</a:t>
            </a:r>
            <a:r>
              <a:rPr sz="1800" spc="-1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в</a:t>
            </a:r>
            <a:r>
              <a:rPr sz="1800" spc="-1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02124"/>
                </a:solidFill>
                <a:latin typeface="Arial"/>
                <a:cs typeface="Arial"/>
              </a:rPr>
              <a:t>организацию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8618052" y="2076495"/>
            <a:ext cx="382905" cy="382905"/>
          </a:xfrm>
          <a:custGeom>
            <a:avLst/>
            <a:gdLst/>
            <a:ahLst/>
            <a:cxnLst/>
            <a:rect l="l" t="t" r="r" b="b"/>
            <a:pathLst>
              <a:path w="382904" h="382905">
                <a:moveTo>
                  <a:pt x="191198" y="0"/>
                </a:moveTo>
                <a:lnTo>
                  <a:pt x="147357" y="5050"/>
                </a:lnTo>
                <a:lnTo>
                  <a:pt x="107112" y="19435"/>
                </a:lnTo>
                <a:lnTo>
                  <a:pt x="71611" y="42007"/>
                </a:lnTo>
                <a:lnTo>
                  <a:pt x="42002" y="71619"/>
                </a:lnTo>
                <a:lnTo>
                  <a:pt x="19432" y="107122"/>
                </a:lnTo>
                <a:lnTo>
                  <a:pt x="5049" y="147369"/>
                </a:lnTo>
                <a:lnTo>
                  <a:pt x="0" y="191211"/>
                </a:lnTo>
                <a:lnTo>
                  <a:pt x="5049" y="235053"/>
                </a:lnTo>
                <a:lnTo>
                  <a:pt x="19432" y="275299"/>
                </a:lnTo>
                <a:lnTo>
                  <a:pt x="42002" y="310802"/>
                </a:lnTo>
                <a:lnTo>
                  <a:pt x="71611" y="340414"/>
                </a:lnTo>
                <a:lnTo>
                  <a:pt x="107112" y="362987"/>
                </a:lnTo>
                <a:lnTo>
                  <a:pt x="147357" y="377372"/>
                </a:lnTo>
                <a:lnTo>
                  <a:pt x="191198" y="382422"/>
                </a:lnTo>
                <a:lnTo>
                  <a:pt x="235040" y="377372"/>
                </a:lnTo>
                <a:lnTo>
                  <a:pt x="275287" y="362987"/>
                </a:lnTo>
                <a:lnTo>
                  <a:pt x="310790" y="340414"/>
                </a:lnTo>
                <a:lnTo>
                  <a:pt x="340401" y="310802"/>
                </a:lnTo>
                <a:lnTo>
                  <a:pt x="362974" y="275299"/>
                </a:lnTo>
                <a:lnTo>
                  <a:pt x="377359" y="235053"/>
                </a:lnTo>
                <a:lnTo>
                  <a:pt x="382409" y="191211"/>
                </a:lnTo>
                <a:lnTo>
                  <a:pt x="377359" y="147369"/>
                </a:lnTo>
                <a:lnTo>
                  <a:pt x="362974" y="107122"/>
                </a:lnTo>
                <a:lnTo>
                  <a:pt x="340401" y="71619"/>
                </a:lnTo>
                <a:lnTo>
                  <a:pt x="310790" y="42007"/>
                </a:lnTo>
                <a:lnTo>
                  <a:pt x="275287" y="19435"/>
                </a:lnTo>
                <a:lnTo>
                  <a:pt x="235040" y="5050"/>
                </a:lnTo>
                <a:lnTo>
                  <a:pt x="191198" y="0"/>
                </a:lnTo>
                <a:close/>
              </a:path>
            </a:pathLst>
          </a:custGeom>
          <a:solidFill>
            <a:srgbClr val="FFFFFF">
              <a:alpha val="61997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object 17"/>
          <p:cNvSpPr txBox="1"/>
          <p:nvPr/>
        </p:nvSpPr>
        <p:spPr>
          <a:xfrm>
            <a:off x="8676939" y="1977440"/>
            <a:ext cx="262255" cy="5359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350" b="1" spc="-5" dirty="0">
                <a:solidFill>
                  <a:srgbClr val="272324"/>
                </a:solidFill>
                <a:latin typeface="Arial"/>
                <a:cs typeface="Arial"/>
              </a:rPr>
              <a:t>5</a:t>
            </a:r>
            <a:endParaRPr sz="3350" dirty="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213366" y="3389833"/>
            <a:ext cx="2661920" cy="84836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 marR="5080">
              <a:lnSpc>
                <a:spcPct val="81900"/>
              </a:lnSpc>
              <a:spcBef>
                <a:spcPts val="600"/>
              </a:spcBef>
            </a:pPr>
            <a:r>
              <a:rPr sz="2300" dirty="0">
                <a:solidFill>
                  <a:srgbClr val="202124"/>
                </a:solidFill>
                <a:latin typeface="Arial"/>
                <a:cs typeface="Arial"/>
              </a:rPr>
              <a:t>Не</a:t>
            </a:r>
            <a:r>
              <a:rPr sz="2300" spc="-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300" spc="-20" dirty="0">
                <a:solidFill>
                  <a:srgbClr val="202124"/>
                </a:solidFill>
                <a:latin typeface="Arial"/>
                <a:cs typeface="Arial"/>
              </a:rPr>
              <a:t>перезванивайте </a:t>
            </a:r>
            <a:r>
              <a:rPr sz="1900" dirty="0">
                <a:solidFill>
                  <a:srgbClr val="202124"/>
                </a:solidFill>
                <a:latin typeface="Arial"/>
                <a:cs typeface="Arial"/>
              </a:rPr>
              <a:t>по </a:t>
            </a:r>
            <a:r>
              <a:rPr sz="1900" spc="-10" dirty="0">
                <a:solidFill>
                  <a:srgbClr val="202124"/>
                </a:solidFill>
                <a:latin typeface="Arial"/>
                <a:cs typeface="Arial"/>
              </a:rPr>
              <a:t>незнакомым номерам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187903" y="5329906"/>
            <a:ext cx="2640965" cy="878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310"/>
              </a:lnSpc>
              <a:spcBef>
                <a:spcPts val="100"/>
              </a:spcBef>
            </a:pPr>
            <a:r>
              <a:rPr sz="2100" b="1" dirty="0">
                <a:solidFill>
                  <a:srgbClr val="FFFFFF"/>
                </a:solidFill>
                <a:latin typeface="Arial"/>
                <a:cs typeface="Arial"/>
              </a:rPr>
              <a:t>Возьмите</a:t>
            </a:r>
            <a:r>
              <a:rPr sz="2100" b="1" spc="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20" dirty="0">
                <a:solidFill>
                  <a:srgbClr val="FFFFFF"/>
                </a:solidFill>
                <a:latin typeface="Arial"/>
                <a:cs typeface="Arial"/>
              </a:rPr>
              <a:t>паузу</a:t>
            </a:r>
            <a:endParaRPr sz="2100" dirty="0">
              <a:latin typeface="Arial"/>
              <a:cs typeface="Arial"/>
            </a:endParaRPr>
          </a:p>
          <a:p>
            <a:pPr marL="12700" marR="5080">
              <a:lnSpc>
                <a:spcPts val="2100"/>
              </a:lnSpc>
              <a:spcBef>
                <a:spcPts val="210"/>
              </a:spcBef>
            </a:pPr>
            <a:r>
              <a:rPr sz="2100" b="1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2100" b="1" spc="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FFFFFF"/>
                </a:solidFill>
                <a:latin typeface="Arial"/>
                <a:cs typeface="Arial"/>
              </a:rPr>
              <a:t>спросите</a:t>
            </a:r>
            <a:r>
              <a:rPr sz="2100" b="1" spc="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10" dirty="0">
                <a:solidFill>
                  <a:srgbClr val="FFFFFF"/>
                </a:solidFill>
                <a:latin typeface="Arial"/>
                <a:cs typeface="Arial"/>
              </a:rPr>
              <a:t>совета </a:t>
            </a:r>
            <a:r>
              <a:rPr sz="2100" b="1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2100" b="1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FFFFFF"/>
                </a:solidFill>
                <a:latin typeface="Arial"/>
                <a:cs typeface="Arial"/>
              </a:rPr>
              <a:t>родных</a:t>
            </a:r>
            <a:r>
              <a:rPr sz="2100" b="1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2100" b="1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10" dirty="0">
                <a:solidFill>
                  <a:srgbClr val="FFFFFF"/>
                </a:solidFill>
                <a:latin typeface="Arial"/>
                <a:cs typeface="Arial"/>
              </a:rPr>
              <a:t>друзей!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8618052" y="3493563"/>
            <a:ext cx="382905" cy="382905"/>
          </a:xfrm>
          <a:custGeom>
            <a:avLst/>
            <a:gdLst/>
            <a:ahLst/>
            <a:cxnLst/>
            <a:rect l="l" t="t" r="r" b="b"/>
            <a:pathLst>
              <a:path w="382904" h="382904">
                <a:moveTo>
                  <a:pt x="191198" y="0"/>
                </a:moveTo>
                <a:lnTo>
                  <a:pt x="147357" y="5050"/>
                </a:lnTo>
                <a:lnTo>
                  <a:pt x="107112" y="19435"/>
                </a:lnTo>
                <a:lnTo>
                  <a:pt x="71611" y="42007"/>
                </a:lnTo>
                <a:lnTo>
                  <a:pt x="42002" y="71619"/>
                </a:lnTo>
                <a:lnTo>
                  <a:pt x="19432" y="107122"/>
                </a:lnTo>
                <a:lnTo>
                  <a:pt x="5049" y="147369"/>
                </a:lnTo>
                <a:lnTo>
                  <a:pt x="0" y="191211"/>
                </a:lnTo>
                <a:lnTo>
                  <a:pt x="5049" y="235053"/>
                </a:lnTo>
                <a:lnTo>
                  <a:pt x="19432" y="275299"/>
                </a:lnTo>
                <a:lnTo>
                  <a:pt x="42002" y="310802"/>
                </a:lnTo>
                <a:lnTo>
                  <a:pt x="71611" y="340414"/>
                </a:lnTo>
                <a:lnTo>
                  <a:pt x="107112" y="362987"/>
                </a:lnTo>
                <a:lnTo>
                  <a:pt x="147357" y="377372"/>
                </a:lnTo>
                <a:lnTo>
                  <a:pt x="191198" y="382422"/>
                </a:lnTo>
                <a:lnTo>
                  <a:pt x="235040" y="377372"/>
                </a:lnTo>
                <a:lnTo>
                  <a:pt x="275287" y="362987"/>
                </a:lnTo>
                <a:lnTo>
                  <a:pt x="310790" y="340414"/>
                </a:lnTo>
                <a:lnTo>
                  <a:pt x="340401" y="310802"/>
                </a:lnTo>
                <a:lnTo>
                  <a:pt x="362974" y="275299"/>
                </a:lnTo>
                <a:lnTo>
                  <a:pt x="377359" y="235053"/>
                </a:lnTo>
                <a:lnTo>
                  <a:pt x="382409" y="191211"/>
                </a:lnTo>
                <a:lnTo>
                  <a:pt x="377359" y="147369"/>
                </a:lnTo>
                <a:lnTo>
                  <a:pt x="362974" y="107122"/>
                </a:lnTo>
                <a:lnTo>
                  <a:pt x="340401" y="71619"/>
                </a:lnTo>
                <a:lnTo>
                  <a:pt x="310790" y="42007"/>
                </a:lnTo>
                <a:lnTo>
                  <a:pt x="275287" y="19435"/>
                </a:lnTo>
                <a:lnTo>
                  <a:pt x="235040" y="5050"/>
                </a:lnTo>
                <a:lnTo>
                  <a:pt x="191198" y="0"/>
                </a:lnTo>
                <a:close/>
              </a:path>
            </a:pathLst>
          </a:custGeom>
          <a:solidFill>
            <a:srgbClr val="FFFFFF">
              <a:alpha val="61997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1" name="object 21"/>
          <p:cNvSpPr txBox="1"/>
          <p:nvPr/>
        </p:nvSpPr>
        <p:spPr>
          <a:xfrm>
            <a:off x="8665394" y="3402953"/>
            <a:ext cx="262255" cy="5359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350" b="1" spc="-5" dirty="0">
                <a:solidFill>
                  <a:srgbClr val="272324"/>
                </a:solidFill>
                <a:latin typeface="Arial"/>
                <a:cs typeface="Arial"/>
              </a:rPr>
              <a:t>6</a:t>
            </a:r>
            <a:endParaRPr sz="3350" dirty="0">
              <a:latin typeface="Arial"/>
              <a:cs typeface="Arial"/>
            </a:endParaRPr>
          </a:p>
        </p:txBody>
      </p:sp>
      <p:pic>
        <p:nvPicPr>
          <p:cNvPr id="22" name="object 2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99458" y="2115668"/>
            <a:ext cx="4664750" cy="4720614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012801" y="4533041"/>
            <a:ext cx="2944588" cy="1923022"/>
          </a:xfrm>
          <a:prstGeom prst="rect">
            <a:avLst/>
          </a:prstGeom>
        </p:spPr>
      </p:pic>
      <p:sp>
        <p:nvSpPr>
          <p:cNvPr id="24" name="object 24"/>
          <p:cNvSpPr/>
          <p:nvPr/>
        </p:nvSpPr>
        <p:spPr>
          <a:xfrm>
            <a:off x="564730" y="377634"/>
            <a:ext cx="430530" cy="430530"/>
          </a:xfrm>
          <a:custGeom>
            <a:avLst/>
            <a:gdLst/>
            <a:ahLst/>
            <a:cxnLst/>
            <a:rect l="l" t="t" r="r" b="b"/>
            <a:pathLst>
              <a:path w="430530" h="430530">
                <a:moveTo>
                  <a:pt x="166738" y="277380"/>
                </a:moveTo>
                <a:close/>
              </a:path>
              <a:path w="430530" h="430530">
                <a:moveTo>
                  <a:pt x="263499" y="277380"/>
                </a:moveTo>
                <a:close/>
              </a:path>
              <a:path w="430530" h="430530">
                <a:moveTo>
                  <a:pt x="390550" y="293890"/>
                </a:moveTo>
                <a:lnTo>
                  <a:pt x="383489" y="250710"/>
                </a:lnTo>
                <a:lnTo>
                  <a:pt x="383082" y="189750"/>
                </a:lnTo>
                <a:lnTo>
                  <a:pt x="381914" y="170700"/>
                </a:lnTo>
                <a:lnTo>
                  <a:pt x="357974" y="121170"/>
                </a:lnTo>
                <a:lnTo>
                  <a:pt x="316992" y="107200"/>
                </a:lnTo>
                <a:lnTo>
                  <a:pt x="308673" y="107200"/>
                </a:lnTo>
                <a:lnTo>
                  <a:pt x="301472" y="112280"/>
                </a:lnTo>
                <a:lnTo>
                  <a:pt x="295122" y="118630"/>
                </a:lnTo>
                <a:lnTo>
                  <a:pt x="291185" y="127520"/>
                </a:lnTo>
                <a:lnTo>
                  <a:pt x="290169" y="136410"/>
                </a:lnTo>
                <a:lnTo>
                  <a:pt x="292608" y="146570"/>
                </a:lnTo>
                <a:lnTo>
                  <a:pt x="292785" y="146570"/>
                </a:lnTo>
                <a:lnTo>
                  <a:pt x="292925" y="147840"/>
                </a:lnTo>
                <a:lnTo>
                  <a:pt x="295148" y="151650"/>
                </a:lnTo>
                <a:lnTo>
                  <a:pt x="294360" y="154190"/>
                </a:lnTo>
                <a:lnTo>
                  <a:pt x="287147" y="161810"/>
                </a:lnTo>
                <a:lnTo>
                  <a:pt x="281724" y="164350"/>
                </a:lnTo>
                <a:lnTo>
                  <a:pt x="271081" y="165620"/>
                </a:lnTo>
                <a:lnTo>
                  <a:pt x="267677" y="164350"/>
                </a:lnTo>
                <a:lnTo>
                  <a:pt x="264947" y="160540"/>
                </a:lnTo>
                <a:lnTo>
                  <a:pt x="260616" y="155460"/>
                </a:lnTo>
                <a:lnTo>
                  <a:pt x="257098" y="150380"/>
                </a:lnTo>
                <a:lnTo>
                  <a:pt x="254482" y="144030"/>
                </a:lnTo>
                <a:lnTo>
                  <a:pt x="252907" y="137680"/>
                </a:lnTo>
                <a:lnTo>
                  <a:pt x="252691" y="135140"/>
                </a:lnTo>
                <a:lnTo>
                  <a:pt x="252044" y="127520"/>
                </a:lnTo>
                <a:lnTo>
                  <a:pt x="280098" y="95770"/>
                </a:lnTo>
                <a:lnTo>
                  <a:pt x="285216" y="85610"/>
                </a:lnTo>
                <a:lnTo>
                  <a:pt x="299885" y="89420"/>
                </a:lnTo>
                <a:lnTo>
                  <a:pt x="303568" y="90690"/>
                </a:lnTo>
                <a:lnTo>
                  <a:pt x="304850" y="91960"/>
                </a:lnTo>
                <a:lnTo>
                  <a:pt x="305777" y="93230"/>
                </a:lnTo>
                <a:lnTo>
                  <a:pt x="310603" y="85610"/>
                </a:lnTo>
                <a:lnTo>
                  <a:pt x="312216" y="83070"/>
                </a:lnTo>
                <a:lnTo>
                  <a:pt x="300075" y="75450"/>
                </a:lnTo>
                <a:lnTo>
                  <a:pt x="286499" y="74180"/>
                </a:lnTo>
                <a:lnTo>
                  <a:pt x="284543" y="69100"/>
                </a:lnTo>
                <a:lnTo>
                  <a:pt x="278828" y="66560"/>
                </a:lnTo>
                <a:lnTo>
                  <a:pt x="269532" y="65290"/>
                </a:lnTo>
                <a:lnTo>
                  <a:pt x="256844" y="66560"/>
                </a:lnTo>
                <a:lnTo>
                  <a:pt x="242722" y="66560"/>
                </a:lnTo>
                <a:lnTo>
                  <a:pt x="234175" y="65290"/>
                </a:lnTo>
                <a:lnTo>
                  <a:pt x="229946" y="62750"/>
                </a:lnTo>
                <a:lnTo>
                  <a:pt x="228815" y="61480"/>
                </a:lnTo>
                <a:lnTo>
                  <a:pt x="227850" y="71640"/>
                </a:lnTo>
                <a:lnTo>
                  <a:pt x="236296" y="77990"/>
                </a:lnTo>
                <a:lnTo>
                  <a:pt x="238988" y="79260"/>
                </a:lnTo>
                <a:lnTo>
                  <a:pt x="231965" y="88150"/>
                </a:lnTo>
                <a:lnTo>
                  <a:pt x="224840" y="100850"/>
                </a:lnTo>
                <a:lnTo>
                  <a:pt x="218821" y="116090"/>
                </a:lnTo>
                <a:lnTo>
                  <a:pt x="215087" y="135140"/>
                </a:lnTo>
                <a:lnTo>
                  <a:pt x="211340" y="116090"/>
                </a:lnTo>
                <a:lnTo>
                  <a:pt x="205320" y="100850"/>
                </a:lnTo>
                <a:lnTo>
                  <a:pt x="198196" y="88150"/>
                </a:lnTo>
                <a:lnTo>
                  <a:pt x="196189" y="85610"/>
                </a:lnTo>
                <a:lnTo>
                  <a:pt x="191185" y="79260"/>
                </a:lnTo>
                <a:lnTo>
                  <a:pt x="193878" y="77990"/>
                </a:lnTo>
                <a:lnTo>
                  <a:pt x="202323" y="71640"/>
                </a:lnTo>
                <a:lnTo>
                  <a:pt x="202082" y="69100"/>
                </a:lnTo>
                <a:lnTo>
                  <a:pt x="201358" y="61480"/>
                </a:lnTo>
                <a:lnTo>
                  <a:pt x="198132" y="66560"/>
                </a:lnTo>
                <a:lnTo>
                  <a:pt x="194132" y="69100"/>
                </a:lnTo>
                <a:lnTo>
                  <a:pt x="186740" y="67830"/>
                </a:lnTo>
                <a:lnTo>
                  <a:pt x="160642" y="65290"/>
                </a:lnTo>
                <a:lnTo>
                  <a:pt x="151333" y="66560"/>
                </a:lnTo>
                <a:lnTo>
                  <a:pt x="145618" y="69100"/>
                </a:lnTo>
                <a:lnTo>
                  <a:pt x="143675" y="74180"/>
                </a:lnTo>
                <a:lnTo>
                  <a:pt x="130098" y="75450"/>
                </a:lnTo>
                <a:lnTo>
                  <a:pt x="117957" y="83070"/>
                </a:lnTo>
                <a:lnTo>
                  <a:pt x="124396" y="93230"/>
                </a:lnTo>
                <a:lnTo>
                  <a:pt x="125323" y="91960"/>
                </a:lnTo>
                <a:lnTo>
                  <a:pt x="126606" y="90690"/>
                </a:lnTo>
                <a:lnTo>
                  <a:pt x="130289" y="89420"/>
                </a:lnTo>
                <a:lnTo>
                  <a:pt x="144957" y="85610"/>
                </a:lnTo>
                <a:lnTo>
                  <a:pt x="150075" y="95770"/>
                </a:lnTo>
                <a:lnTo>
                  <a:pt x="158102" y="97040"/>
                </a:lnTo>
                <a:lnTo>
                  <a:pt x="178231" y="127520"/>
                </a:lnTo>
                <a:lnTo>
                  <a:pt x="177266" y="137680"/>
                </a:lnTo>
                <a:lnTo>
                  <a:pt x="175615" y="144030"/>
                </a:lnTo>
                <a:lnTo>
                  <a:pt x="173012" y="150380"/>
                </a:lnTo>
                <a:lnTo>
                  <a:pt x="169532" y="155460"/>
                </a:lnTo>
                <a:lnTo>
                  <a:pt x="165227" y="160540"/>
                </a:lnTo>
                <a:lnTo>
                  <a:pt x="162496" y="164350"/>
                </a:lnTo>
                <a:lnTo>
                  <a:pt x="159092" y="165620"/>
                </a:lnTo>
                <a:lnTo>
                  <a:pt x="148450" y="164350"/>
                </a:lnTo>
                <a:lnTo>
                  <a:pt x="143027" y="161810"/>
                </a:lnTo>
                <a:lnTo>
                  <a:pt x="135813" y="154190"/>
                </a:lnTo>
                <a:lnTo>
                  <a:pt x="135026" y="151650"/>
                </a:lnTo>
                <a:lnTo>
                  <a:pt x="137248" y="147840"/>
                </a:lnTo>
                <a:lnTo>
                  <a:pt x="137388" y="146570"/>
                </a:lnTo>
                <a:lnTo>
                  <a:pt x="137566" y="146570"/>
                </a:lnTo>
                <a:lnTo>
                  <a:pt x="139992" y="136410"/>
                </a:lnTo>
                <a:lnTo>
                  <a:pt x="138976" y="127520"/>
                </a:lnTo>
                <a:lnTo>
                  <a:pt x="135039" y="118630"/>
                </a:lnTo>
                <a:lnTo>
                  <a:pt x="128701" y="112280"/>
                </a:lnTo>
                <a:lnTo>
                  <a:pt x="121500" y="107200"/>
                </a:lnTo>
                <a:lnTo>
                  <a:pt x="113182" y="107200"/>
                </a:lnTo>
                <a:lnTo>
                  <a:pt x="72199" y="121170"/>
                </a:lnTo>
                <a:lnTo>
                  <a:pt x="48247" y="170700"/>
                </a:lnTo>
                <a:lnTo>
                  <a:pt x="46990" y="218960"/>
                </a:lnTo>
                <a:lnTo>
                  <a:pt x="46913" y="229120"/>
                </a:lnTo>
                <a:lnTo>
                  <a:pt x="46380" y="267220"/>
                </a:lnTo>
                <a:lnTo>
                  <a:pt x="39624" y="293890"/>
                </a:lnTo>
                <a:lnTo>
                  <a:pt x="46316" y="293890"/>
                </a:lnTo>
                <a:lnTo>
                  <a:pt x="58102" y="291350"/>
                </a:lnTo>
                <a:lnTo>
                  <a:pt x="70535" y="285000"/>
                </a:lnTo>
                <a:lnTo>
                  <a:pt x="79171" y="278650"/>
                </a:lnTo>
                <a:lnTo>
                  <a:pt x="81330" y="278650"/>
                </a:lnTo>
                <a:lnTo>
                  <a:pt x="91325" y="272300"/>
                </a:lnTo>
                <a:lnTo>
                  <a:pt x="96507" y="264680"/>
                </a:lnTo>
                <a:lnTo>
                  <a:pt x="98501" y="257060"/>
                </a:lnTo>
                <a:lnTo>
                  <a:pt x="98971" y="250710"/>
                </a:lnTo>
                <a:lnTo>
                  <a:pt x="108229" y="248170"/>
                </a:lnTo>
                <a:lnTo>
                  <a:pt x="123190" y="218960"/>
                </a:lnTo>
                <a:lnTo>
                  <a:pt x="125145" y="224040"/>
                </a:lnTo>
                <a:lnTo>
                  <a:pt x="130390" y="227850"/>
                </a:lnTo>
                <a:lnTo>
                  <a:pt x="137934" y="226580"/>
                </a:lnTo>
                <a:lnTo>
                  <a:pt x="146786" y="221500"/>
                </a:lnTo>
                <a:lnTo>
                  <a:pt x="149237" y="227850"/>
                </a:lnTo>
                <a:lnTo>
                  <a:pt x="155219" y="230390"/>
                </a:lnTo>
                <a:lnTo>
                  <a:pt x="162598" y="229120"/>
                </a:lnTo>
                <a:lnTo>
                  <a:pt x="169265" y="224040"/>
                </a:lnTo>
                <a:lnTo>
                  <a:pt x="169913" y="226580"/>
                </a:lnTo>
                <a:lnTo>
                  <a:pt x="174066" y="232930"/>
                </a:lnTo>
                <a:lnTo>
                  <a:pt x="165493" y="234200"/>
                </a:lnTo>
                <a:lnTo>
                  <a:pt x="161620" y="236740"/>
                </a:lnTo>
                <a:lnTo>
                  <a:pt x="147002" y="269760"/>
                </a:lnTo>
                <a:lnTo>
                  <a:pt x="133921" y="282460"/>
                </a:lnTo>
                <a:lnTo>
                  <a:pt x="127203" y="288810"/>
                </a:lnTo>
                <a:lnTo>
                  <a:pt x="123837" y="291350"/>
                </a:lnTo>
                <a:lnTo>
                  <a:pt x="118198" y="286270"/>
                </a:lnTo>
                <a:lnTo>
                  <a:pt x="115379" y="283730"/>
                </a:lnTo>
                <a:lnTo>
                  <a:pt x="112623" y="282460"/>
                </a:lnTo>
                <a:lnTo>
                  <a:pt x="109855" y="281190"/>
                </a:lnTo>
                <a:lnTo>
                  <a:pt x="106857" y="281190"/>
                </a:lnTo>
                <a:lnTo>
                  <a:pt x="105968" y="282460"/>
                </a:lnTo>
                <a:lnTo>
                  <a:pt x="96050" y="277380"/>
                </a:lnTo>
                <a:lnTo>
                  <a:pt x="90551" y="285000"/>
                </a:lnTo>
                <a:lnTo>
                  <a:pt x="92722" y="288810"/>
                </a:lnTo>
                <a:lnTo>
                  <a:pt x="95034" y="286270"/>
                </a:lnTo>
                <a:lnTo>
                  <a:pt x="98793" y="286270"/>
                </a:lnTo>
                <a:lnTo>
                  <a:pt x="101053" y="288810"/>
                </a:lnTo>
                <a:lnTo>
                  <a:pt x="87655" y="291350"/>
                </a:lnTo>
                <a:lnTo>
                  <a:pt x="90766" y="301510"/>
                </a:lnTo>
                <a:lnTo>
                  <a:pt x="94386" y="302780"/>
                </a:lnTo>
                <a:lnTo>
                  <a:pt x="94386" y="300240"/>
                </a:lnTo>
                <a:lnTo>
                  <a:pt x="95275" y="296430"/>
                </a:lnTo>
                <a:lnTo>
                  <a:pt x="99491" y="296430"/>
                </a:lnTo>
                <a:lnTo>
                  <a:pt x="99275" y="301510"/>
                </a:lnTo>
                <a:lnTo>
                  <a:pt x="102196" y="301510"/>
                </a:lnTo>
                <a:lnTo>
                  <a:pt x="111620" y="302780"/>
                </a:lnTo>
                <a:lnTo>
                  <a:pt x="122720" y="302780"/>
                </a:lnTo>
                <a:lnTo>
                  <a:pt x="128041" y="307860"/>
                </a:lnTo>
                <a:lnTo>
                  <a:pt x="127114" y="312940"/>
                </a:lnTo>
                <a:lnTo>
                  <a:pt x="130924" y="316750"/>
                </a:lnTo>
                <a:lnTo>
                  <a:pt x="133718" y="316750"/>
                </a:lnTo>
                <a:lnTo>
                  <a:pt x="134048" y="318020"/>
                </a:lnTo>
                <a:lnTo>
                  <a:pt x="133438" y="320560"/>
                </a:lnTo>
                <a:lnTo>
                  <a:pt x="130873" y="323100"/>
                </a:lnTo>
                <a:lnTo>
                  <a:pt x="137502" y="323100"/>
                </a:lnTo>
                <a:lnTo>
                  <a:pt x="142328" y="319290"/>
                </a:lnTo>
                <a:lnTo>
                  <a:pt x="144449" y="315480"/>
                </a:lnTo>
                <a:lnTo>
                  <a:pt x="142963" y="311670"/>
                </a:lnTo>
                <a:lnTo>
                  <a:pt x="134213" y="302780"/>
                </a:lnTo>
                <a:lnTo>
                  <a:pt x="133870" y="300240"/>
                </a:lnTo>
                <a:lnTo>
                  <a:pt x="133438" y="297700"/>
                </a:lnTo>
                <a:lnTo>
                  <a:pt x="134480" y="296430"/>
                </a:lnTo>
                <a:lnTo>
                  <a:pt x="136563" y="293890"/>
                </a:lnTo>
                <a:lnTo>
                  <a:pt x="139280" y="291350"/>
                </a:lnTo>
                <a:lnTo>
                  <a:pt x="143383" y="287540"/>
                </a:lnTo>
                <a:lnTo>
                  <a:pt x="148386" y="283730"/>
                </a:lnTo>
                <a:lnTo>
                  <a:pt x="154762" y="278650"/>
                </a:lnTo>
                <a:lnTo>
                  <a:pt x="156451" y="278650"/>
                </a:lnTo>
                <a:lnTo>
                  <a:pt x="159448" y="276110"/>
                </a:lnTo>
                <a:lnTo>
                  <a:pt x="161315" y="276110"/>
                </a:lnTo>
                <a:lnTo>
                  <a:pt x="166687" y="277368"/>
                </a:lnTo>
                <a:lnTo>
                  <a:pt x="168821" y="276110"/>
                </a:lnTo>
                <a:lnTo>
                  <a:pt x="170980" y="274840"/>
                </a:lnTo>
                <a:lnTo>
                  <a:pt x="175831" y="272300"/>
                </a:lnTo>
                <a:lnTo>
                  <a:pt x="182562" y="269760"/>
                </a:lnTo>
                <a:lnTo>
                  <a:pt x="191579" y="267220"/>
                </a:lnTo>
                <a:lnTo>
                  <a:pt x="190652" y="268490"/>
                </a:lnTo>
                <a:lnTo>
                  <a:pt x="190017" y="268490"/>
                </a:lnTo>
                <a:lnTo>
                  <a:pt x="188760" y="271030"/>
                </a:lnTo>
                <a:lnTo>
                  <a:pt x="188252" y="272300"/>
                </a:lnTo>
                <a:lnTo>
                  <a:pt x="186575" y="276110"/>
                </a:lnTo>
                <a:lnTo>
                  <a:pt x="185889" y="277380"/>
                </a:lnTo>
                <a:lnTo>
                  <a:pt x="165227" y="326910"/>
                </a:lnTo>
                <a:lnTo>
                  <a:pt x="155676" y="348500"/>
                </a:lnTo>
                <a:lnTo>
                  <a:pt x="158292" y="354850"/>
                </a:lnTo>
                <a:lnTo>
                  <a:pt x="170649" y="361200"/>
                </a:lnTo>
                <a:lnTo>
                  <a:pt x="176580" y="359930"/>
                </a:lnTo>
                <a:lnTo>
                  <a:pt x="180073" y="354850"/>
                </a:lnTo>
                <a:lnTo>
                  <a:pt x="179070" y="357390"/>
                </a:lnTo>
                <a:lnTo>
                  <a:pt x="178600" y="361200"/>
                </a:lnTo>
                <a:lnTo>
                  <a:pt x="180022" y="363740"/>
                </a:lnTo>
                <a:lnTo>
                  <a:pt x="181406" y="366280"/>
                </a:lnTo>
                <a:lnTo>
                  <a:pt x="183667" y="368820"/>
                </a:lnTo>
                <a:lnTo>
                  <a:pt x="186626" y="370090"/>
                </a:lnTo>
                <a:lnTo>
                  <a:pt x="189471" y="371360"/>
                </a:lnTo>
                <a:lnTo>
                  <a:pt x="192849" y="371360"/>
                </a:lnTo>
                <a:lnTo>
                  <a:pt x="199136" y="370090"/>
                </a:lnTo>
                <a:lnTo>
                  <a:pt x="201244" y="368820"/>
                </a:lnTo>
                <a:lnTo>
                  <a:pt x="202869" y="365010"/>
                </a:lnTo>
                <a:lnTo>
                  <a:pt x="203136" y="372630"/>
                </a:lnTo>
                <a:lnTo>
                  <a:pt x="207645" y="376440"/>
                </a:lnTo>
                <a:lnTo>
                  <a:pt x="222529" y="376440"/>
                </a:lnTo>
                <a:lnTo>
                  <a:pt x="227037" y="372630"/>
                </a:lnTo>
                <a:lnTo>
                  <a:pt x="227304" y="365010"/>
                </a:lnTo>
                <a:lnTo>
                  <a:pt x="228930" y="368820"/>
                </a:lnTo>
                <a:lnTo>
                  <a:pt x="231038" y="370090"/>
                </a:lnTo>
                <a:lnTo>
                  <a:pt x="237324" y="371360"/>
                </a:lnTo>
                <a:lnTo>
                  <a:pt x="240703" y="371360"/>
                </a:lnTo>
                <a:lnTo>
                  <a:pt x="243547" y="370090"/>
                </a:lnTo>
                <a:lnTo>
                  <a:pt x="246507" y="368820"/>
                </a:lnTo>
                <a:lnTo>
                  <a:pt x="248767" y="366280"/>
                </a:lnTo>
                <a:lnTo>
                  <a:pt x="249453" y="365010"/>
                </a:lnTo>
                <a:lnTo>
                  <a:pt x="251574" y="361200"/>
                </a:lnTo>
                <a:lnTo>
                  <a:pt x="251104" y="357390"/>
                </a:lnTo>
                <a:lnTo>
                  <a:pt x="250101" y="354850"/>
                </a:lnTo>
                <a:lnTo>
                  <a:pt x="253593" y="359930"/>
                </a:lnTo>
                <a:lnTo>
                  <a:pt x="259524" y="361200"/>
                </a:lnTo>
                <a:lnTo>
                  <a:pt x="271881" y="354850"/>
                </a:lnTo>
                <a:lnTo>
                  <a:pt x="274497" y="348500"/>
                </a:lnTo>
                <a:lnTo>
                  <a:pt x="244271" y="277368"/>
                </a:lnTo>
                <a:lnTo>
                  <a:pt x="243598" y="276110"/>
                </a:lnTo>
                <a:lnTo>
                  <a:pt x="241922" y="272300"/>
                </a:lnTo>
                <a:lnTo>
                  <a:pt x="241414" y="271030"/>
                </a:lnTo>
                <a:lnTo>
                  <a:pt x="240157" y="268490"/>
                </a:lnTo>
                <a:lnTo>
                  <a:pt x="239522" y="268490"/>
                </a:lnTo>
                <a:lnTo>
                  <a:pt x="238594" y="267220"/>
                </a:lnTo>
                <a:lnTo>
                  <a:pt x="247599" y="269760"/>
                </a:lnTo>
                <a:lnTo>
                  <a:pt x="254330" y="272300"/>
                </a:lnTo>
                <a:lnTo>
                  <a:pt x="259181" y="274840"/>
                </a:lnTo>
                <a:lnTo>
                  <a:pt x="263474" y="277368"/>
                </a:lnTo>
                <a:lnTo>
                  <a:pt x="268859" y="276110"/>
                </a:lnTo>
                <a:lnTo>
                  <a:pt x="270725" y="276110"/>
                </a:lnTo>
                <a:lnTo>
                  <a:pt x="273723" y="278650"/>
                </a:lnTo>
                <a:lnTo>
                  <a:pt x="275412" y="278650"/>
                </a:lnTo>
                <a:lnTo>
                  <a:pt x="281787" y="283730"/>
                </a:lnTo>
                <a:lnTo>
                  <a:pt x="286791" y="287540"/>
                </a:lnTo>
                <a:lnTo>
                  <a:pt x="293611" y="293890"/>
                </a:lnTo>
                <a:lnTo>
                  <a:pt x="296735" y="297700"/>
                </a:lnTo>
                <a:lnTo>
                  <a:pt x="296303" y="300240"/>
                </a:lnTo>
                <a:lnTo>
                  <a:pt x="295960" y="302780"/>
                </a:lnTo>
                <a:lnTo>
                  <a:pt x="287210" y="311670"/>
                </a:lnTo>
                <a:lnTo>
                  <a:pt x="285724" y="315480"/>
                </a:lnTo>
                <a:lnTo>
                  <a:pt x="287845" y="319290"/>
                </a:lnTo>
                <a:lnTo>
                  <a:pt x="292671" y="323100"/>
                </a:lnTo>
                <a:lnTo>
                  <a:pt x="299300" y="323100"/>
                </a:lnTo>
                <a:lnTo>
                  <a:pt x="296735" y="320560"/>
                </a:lnTo>
                <a:lnTo>
                  <a:pt x="296125" y="318020"/>
                </a:lnTo>
                <a:lnTo>
                  <a:pt x="296456" y="316750"/>
                </a:lnTo>
                <a:lnTo>
                  <a:pt x="299250" y="316750"/>
                </a:lnTo>
                <a:lnTo>
                  <a:pt x="303060" y="312940"/>
                </a:lnTo>
                <a:lnTo>
                  <a:pt x="302133" y="307860"/>
                </a:lnTo>
                <a:lnTo>
                  <a:pt x="307454" y="302780"/>
                </a:lnTo>
                <a:lnTo>
                  <a:pt x="318554" y="302780"/>
                </a:lnTo>
                <a:lnTo>
                  <a:pt x="327977" y="301510"/>
                </a:lnTo>
                <a:lnTo>
                  <a:pt x="330898" y="301510"/>
                </a:lnTo>
                <a:lnTo>
                  <a:pt x="330682" y="296430"/>
                </a:lnTo>
                <a:lnTo>
                  <a:pt x="334899" y="296430"/>
                </a:lnTo>
                <a:lnTo>
                  <a:pt x="335788" y="300240"/>
                </a:lnTo>
                <a:lnTo>
                  <a:pt x="335788" y="302780"/>
                </a:lnTo>
                <a:lnTo>
                  <a:pt x="339407" y="301510"/>
                </a:lnTo>
                <a:lnTo>
                  <a:pt x="340956" y="296430"/>
                </a:lnTo>
                <a:lnTo>
                  <a:pt x="342519" y="291350"/>
                </a:lnTo>
                <a:lnTo>
                  <a:pt x="329120" y="288810"/>
                </a:lnTo>
                <a:lnTo>
                  <a:pt x="331381" y="286270"/>
                </a:lnTo>
                <a:lnTo>
                  <a:pt x="335140" y="286270"/>
                </a:lnTo>
                <a:lnTo>
                  <a:pt x="337451" y="288810"/>
                </a:lnTo>
                <a:lnTo>
                  <a:pt x="338899" y="286270"/>
                </a:lnTo>
                <a:lnTo>
                  <a:pt x="339623" y="285000"/>
                </a:lnTo>
                <a:lnTo>
                  <a:pt x="337781" y="282460"/>
                </a:lnTo>
                <a:lnTo>
                  <a:pt x="334124" y="277380"/>
                </a:lnTo>
                <a:lnTo>
                  <a:pt x="324205" y="282460"/>
                </a:lnTo>
                <a:lnTo>
                  <a:pt x="323303" y="281190"/>
                </a:lnTo>
                <a:lnTo>
                  <a:pt x="320306" y="281190"/>
                </a:lnTo>
                <a:lnTo>
                  <a:pt x="314782" y="283730"/>
                </a:lnTo>
                <a:lnTo>
                  <a:pt x="306336" y="291350"/>
                </a:lnTo>
                <a:lnTo>
                  <a:pt x="302971" y="288810"/>
                </a:lnTo>
                <a:lnTo>
                  <a:pt x="296252" y="282460"/>
                </a:lnTo>
                <a:lnTo>
                  <a:pt x="289712" y="276110"/>
                </a:lnTo>
                <a:lnTo>
                  <a:pt x="283171" y="269760"/>
                </a:lnTo>
                <a:lnTo>
                  <a:pt x="283044" y="267220"/>
                </a:lnTo>
                <a:lnTo>
                  <a:pt x="282854" y="263410"/>
                </a:lnTo>
                <a:lnTo>
                  <a:pt x="281444" y="255790"/>
                </a:lnTo>
                <a:lnTo>
                  <a:pt x="256108" y="232930"/>
                </a:lnTo>
                <a:lnTo>
                  <a:pt x="260261" y="226580"/>
                </a:lnTo>
                <a:lnTo>
                  <a:pt x="260908" y="224040"/>
                </a:lnTo>
                <a:lnTo>
                  <a:pt x="267563" y="229120"/>
                </a:lnTo>
                <a:lnTo>
                  <a:pt x="274942" y="230390"/>
                </a:lnTo>
                <a:lnTo>
                  <a:pt x="280924" y="227850"/>
                </a:lnTo>
                <a:lnTo>
                  <a:pt x="282397" y="224040"/>
                </a:lnTo>
                <a:lnTo>
                  <a:pt x="283387" y="221500"/>
                </a:lnTo>
                <a:lnTo>
                  <a:pt x="292227" y="226580"/>
                </a:lnTo>
                <a:lnTo>
                  <a:pt x="299770" y="227850"/>
                </a:lnTo>
                <a:lnTo>
                  <a:pt x="305015" y="224040"/>
                </a:lnTo>
                <a:lnTo>
                  <a:pt x="305993" y="221500"/>
                </a:lnTo>
                <a:lnTo>
                  <a:pt x="306984" y="218960"/>
                </a:lnTo>
                <a:lnTo>
                  <a:pt x="331203" y="250710"/>
                </a:lnTo>
                <a:lnTo>
                  <a:pt x="331660" y="257060"/>
                </a:lnTo>
                <a:lnTo>
                  <a:pt x="333654" y="264680"/>
                </a:lnTo>
                <a:lnTo>
                  <a:pt x="338836" y="272300"/>
                </a:lnTo>
                <a:lnTo>
                  <a:pt x="348843" y="278650"/>
                </a:lnTo>
                <a:lnTo>
                  <a:pt x="351002" y="278650"/>
                </a:lnTo>
                <a:lnTo>
                  <a:pt x="359625" y="285000"/>
                </a:lnTo>
                <a:lnTo>
                  <a:pt x="372059" y="291350"/>
                </a:lnTo>
                <a:lnTo>
                  <a:pt x="383844" y="293890"/>
                </a:lnTo>
                <a:lnTo>
                  <a:pt x="390550" y="293890"/>
                </a:lnTo>
                <a:close/>
              </a:path>
              <a:path w="430530" h="430530">
                <a:moveTo>
                  <a:pt x="430237" y="215112"/>
                </a:moveTo>
                <a:lnTo>
                  <a:pt x="424548" y="165785"/>
                </a:lnTo>
                <a:lnTo>
                  <a:pt x="413613" y="135191"/>
                </a:lnTo>
                <a:lnTo>
                  <a:pt x="413613" y="215112"/>
                </a:lnTo>
                <a:lnTo>
                  <a:pt x="408368" y="260616"/>
                </a:lnTo>
                <a:lnTo>
                  <a:pt x="393433" y="302399"/>
                </a:lnTo>
                <a:lnTo>
                  <a:pt x="370001" y="339255"/>
                </a:lnTo>
                <a:lnTo>
                  <a:pt x="339255" y="369989"/>
                </a:lnTo>
                <a:lnTo>
                  <a:pt x="302387" y="393420"/>
                </a:lnTo>
                <a:lnTo>
                  <a:pt x="260604" y="408355"/>
                </a:lnTo>
                <a:lnTo>
                  <a:pt x="215087" y="413600"/>
                </a:lnTo>
                <a:lnTo>
                  <a:pt x="169545" y="408343"/>
                </a:lnTo>
                <a:lnTo>
                  <a:pt x="127800" y="393420"/>
                </a:lnTo>
                <a:lnTo>
                  <a:pt x="90944" y="369989"/>
                </a:lnTo>
                <a:lnTo>
                  <a:pt x="60210" y="339255"/>
                </a:lnTo>
                <a:lnTo>
                  <a:pt x="36791" y="302399"/>
                </a:lnTo>
                <a:lnTo>
                  <a:pt x="21856" y="260616"/>
                </a:lnTo>
                <a:lnTo>
                  <a:pt x="16624" y="215112"/>
                </a:lnTo>
                <a:lnTo>
                  <a:pt x="21856" y="169595"/>
                </a:lnTo>
                <a:lnTo>
                  <a:pt x="36791" y="127812"/>
                </a:lnTo>
                <a:lnTo>
                  <a:pt x="60210" y="90957"/>
                </a:lnTo>
                <a:lnTo>
                  <a:pt x="90944" y="60210"/>
                </a:lnTo>
                <a:lnTo>
                  <a:pt x="127800" y="36779"/>
                </a:lnTo>
                <a:lnTo>
                  <a:pt x="169570" y="21856"/>
                </a:lnTo>
                <a:lnTo>
                  <a:pt x="215087" y="16611"/>
                </a:lnTo>
                <a:lnTo>
                  <a:pt x="260642" y="21869"/>
                </a:lnTo>
                <a:lnTo>
                  <a:pt x="302387" y="36779"/>
                </a:lnTo>
                <a:lnTo>
                  <a:pt x="339255" y="60210"/>
                </a:lnTo>
                <a:lnTo>
                  <a:pt x="370001" y="90957"/>
                </a:lnTo>
                <a:lnTo>
                  <a:pt x="393433" y="127812"/>
                </a:lnTo>
                <a:lnTo>
                  <a:pt x="408368" y="169595"/>
                </a:lnTo>
                <a:lnTo>
                  <a:pt x="413613" y="215112"/>
                </a:lnTo>
                <a:lnTo>
                  <a:pt x="413613" y="135191"/>
                </a:lnTo>
                <a:lnTo>
                  <a:pt x="382968" y="80568"/>
                </a:lnTo>
                <a:lnTo>
                  <a:pt x="349656" y="47256"/>
                </a:lnTo>
                <a:lnTo>
                  <a:pt x="309676" y="21856"/>
                </a:lnTo>
                <a:lnTo>
                  <a:pt x="264426" y="5676"/>
                </a:lnTo>
                <a:lnTo>
                  <a:pt x="215087" y="0"/>
                </a:lnTo>
                <a:lnTo>
                  <a:pt x="165760" y="5676"/>
                </a:lnTo>
                <a:lnTo>
                  <a:pt x="120497" y="21869"/>
                </a:lnTo>
                <a:lnTo>
                  <a:pt x="80556" y="47256"/>
                </a:lnTo>
                <a:lnTo>
                  <a:pt x="47244" y="80568"/>
                </a:lnTo>
                <a:lnTo>
                  <a:pt x="21856" y="120510"/>
                </a:lnTo>
                <a:lnTo>
                  <a:pt x="5676" y="165785"/>
                </a:lnTo>
                <a:lnTo>
                  <a:pt x="0" y="215112"/>
                </a:lnTo>
                <a:lnTo>
                  <a:pt x="5676" y="264426"/>
                </a:lnTo>
                <a:lnTo>
                  <a:pt x="21856" y="309702"/>
                </a:lnTo>
                <a:lnTo>
                  <a:pt x="47244" y="349643"/>
                </a:lnTo>
                <a:lnTo>
                  <a:pt x="80556" y="382955"/>
                </a:lnTo>
                <a:lnTo>
                  <a:pt x="120523" y="408355"/>
                </a:lnTo>
                <a:lnTo>
                  <a:pt x="165760" y="424522"/>
                </a:lnTo>
                <a:lnTo>
                  <a:pt x="215087" y="430212"/>
                </a:lnTo>
                <a:lnTo>
                  <a:pt x="264426" y="424522"/>
                </a:lnTo>
                <a:lnTo>
                  <a:pt x="309714" y="408343"/>
                </a:lnTo>
                <a:lnTo>
                  <a:pt x="349656" y="382955"/>
                </a:lnTo>
                <a:lnTo>
                  <a:pt x="382968" y="349643"/>
                </a:lnTo>
                <a:lnTo>
                  <a:pt x="408368" y="309702"/>
                </a:lnTo>
                <a:lnTo>
                  <a:pt x="424548" y="264426"/>
                </a:lnTo>
                <a:lnTo>
                  <a:pt x="430237" y="2151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25" name="object 25"/>
          <p:cNvGrpSpPr/>
          <p:nvPr/>
        </p:nvGrpSpPr>
        <p:grpSpPr>
          <a:xfrm>
            <a:off x="1101526" y="506925"/>
            <a:ext cx="447675" cy="157480"/>
            <a:chOff x="1101526" y="506925"/>
            <a:chExt cx="447675" cy="157480"/>
          </a:xfrm>
        </p:grpSpPr>
        <p:pic>
          <p:nvPicPr>
            <p:cNvPr id="26" name="object 2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01526" y="506925"/>
              <a:ext cx="324025" cy="157191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454486" y="554008"/>
              <a:ext cx="94348" cy="107759"/>
            </a:xfrm>
            <a:prstGeom prst="rect">
              <a:avLst/>
            </a:prstGeom>
          </p:spPr>
        </p:pic>
      </p:grpSp>
      <p:grpSp>
        <p:nvGrpSpPr>
          <p:cNvPr id="28" name="object 28"/>
          <p:cNvGrpSpPr/>
          <p:nvPr/>
        </p:nvGrpSpPr>
        <p:grpSpPr>
          <a:xfrm>
            <a:off x="1621395" y="506933"/>
            <a:ext cx="10570845" cy="181610"/>
            <a:chOff x="1621395" y="506933"/>
            <a:chExt cx="10570845" cy="181610"/>
          </a:xfrm>
        </p:grpSpPr>
        <p:pic>
          <p:nvPicPr>
            <p:cNvPr id="29" name="object 2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21395" y="506933"/>
              <a:ext cx="427027" cy="157182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067779" y="554014"/>
              <a:ext cx="97358" cy="107759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188428" y="554014"/>
              <a:ext cx="97281" cy="107759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2313863" y="685079"/>
              <a:ext cx="12700" cy="0"/>
            </a:xfrm>
            <a:custGeom>
              <a:avLst/>
              <a:gdLst/>
              <a:ahLst/>
              <a:cxnLst/>
              <a:rect l="l" t="t" r="r" b="b"/>
              <a:pathLst>
                <a:path w="12700">
                  <a:moveTo>
                    <a:pt x="0" y="0"/>
                  </a:moveTo>
                  <a:lnTo>
                    <a:pt x="12700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3" name="object 33"/>
            <p:cNvSpPr/>
            <p:nvPr/>
          </p:nvSpPr>
          <p:spPr>
            <a:xfrm>
              <a:off x="2351909" y="685079"/>
              <a:ext cx="9821545" cy="0"/>
            </a:xfrm>
            <a:custGeom>
              <a:avLst/>
              <a:gdLst/>
              <a:ahLst/>
              <a:cxnLst/>
              <a:rect l="l" t="t" r="r" b="b"/>
              <a:pathLst>
                <a:path w="9821545">
                  <a:moveTo>
                    <a:pt x="0" y="0"/>
                  </a:moveTo>
                  <a:lnTo>
                    <a:pt x="9821011" y="0"/>
                  </a:lnTo>
                </a:path>
              </a:pathLst>
            </a:custGeom>
            <a:ln w="6350">
              <a:solidFill>
                <a:srgbClr val="FFFFFF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4" name="object 34"/>
            <p:cNvSpPr/>
            <p:nvPr/>
          </p:nvSpPr>
          <p:spPr>
            <a:xfrm>
              <a:off x="12185587" y="681904"/>
              <a:ext cx="6985" cy="6350"/>
            </a:xfrm>
            <a:custGeom>
              <a:avLst/>
              <a:gdLst/>
              <a:ahLst/>
              <a:cxnLst/>
              <a:rect l="l" t="t" r="r" b="b"/>
              <a:pathLst>
                <a:path w="6984" h="6350">
                  <a:moveTo>
                    <a:pt x="0" y="6350"/>
                  </a:moveTo>
                  <a:lnTo>
                    <a:pt x="6412" y="6350"/>
                  </a:lnTo>
                  <a:lnTo>
                    <a:pt x="6412" y="0"/>
                  </a:lnTo>
                  <a:lnTo>
                    <a:pt x="0" y="0"/>
                  </a:lnTo>
                  <a:lnTo>
                    <a:pt x="0" y="63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EABADB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61776" y="1120949"/>
            <a:ext cx="7030084" cy="833119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 marR="5080">
              <a:lnSpc>
                <a:spcPts val="3000"/>
              </a:lnSpc>
              <a:spcBef>
                <a:spcPts val="500"/>
              </a:spcBef>
            </a:pPr>
            <a:r>
              <a:rPr spc="-10" dirty="0"/>
              <a:t>ПРОТИВОДЕЙСТВИЕ</a:t>
            </a:r>
            <a:r>
              <a:rPr spc="-114" dirty="0"/>
              <a:t> </a:t>
            </a:r>
            <a:r>
              <a:rPr spc="-10" dirty="0"/>
              <a:t>ТЕЛЕФОННЫМ </a:t>
            </a:r>
            <a:r>
              <a:rPr dirty="0"/>
              <a:t>МОШЕННИКАМ:</a:t>
            </a:r>
            <a:r>
              <a:rPr spc="-55" dirty="0"/>
              <a:t> </a:t>
            </a:r>
            <a:r>
              <a:rPr dirty="0"/>
              <a:t>МЕРЫ</a:t>
            </a:r>
            <a:r>
              <a:rPr spc="-40" dirty="0"/>
              <a:t> </a:t>
            </a:r>
            <a:r>
              <a:rPr dirty="0"/>
              <a:t>БАНКА</a:t>
            </a:r>
            <a:r>
              <a:rPr spc="-40" dirty="0"/>
              <a:t> </a:t>
            </a:r>
            <a:r>
              <a:rPr spc="-10" dirty="0"/>
              <a:t>РОССИИ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1342453" y="3804715"/>
            <a:ext cx="73025" cy="2206625"/>
            <a:chOff x="1342453" y="3804715"/>
            <a:chExt cx="73025" cy="2206625"/>
          </a:xfrm>
        </p:grpSpPr>
        <p:sp>
          <p:nvSpPr>
            <p:cNvPr id="5" name="object 5"/>
            <p:cNvSpPr/>
            <p:nvPr/>
          </p:nvSpPr>
          <p:spPr>
            <a:xfrm>
              <a:off x="1378870" y="3824193"/>
              <a:ext cx="0" cy="2162175"/>
            </a:xfrm>
            <a:custGeom>
              <a:avLst/>
              <a:gdLst/>
              <a:ahLst/>
              <a:cxnLst/>
              <a:rect l="l" t="t" r="r" b="b"/>
              <a:pathLst>
                <a:path h="2162175">
                  <a:moveTo>
                    <a:pt x="0" y="0"/>
                  </a:moveTo>
                  <a:lnTo>
                    <a:pt x="0" y="2161819"/>
                  </a:lnTo>
                </a:path>
              </a:pathLst>
            </a:custGeom>
            <a:ln w="12700">
              <a:solidFill>
                <a:srgbClr val="404041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42453" y="3804715"/>
              <a:ext cx="72834" cy="72821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42453" y="4436893"/>
              <a:ext cx="72834" cy="72821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42453" y="5198893"/>
              <a:ext cx="72834" cy="72821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42453" y="5938315"/>
              <a:ext cx="72834" cy="72821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6434546" y="4258920"/>
            <a:ext cx="2172970" cy="163385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>
              <a:lnSpc>
                <a:spcPts val="2100"/>
              </a:lnSpc>
              <a:spcBef>
                <a:spcPts val="219"/>
              </a:spcBef>
            </a:pPr>
            <a:r>
              <a:rPr sz="1800" spc="-10" dirty="0">
                <a:solidFill>
                  <a:srgbClr val="202124"/>
                </a:solidFill>
                <a:latin typeface="Arial"/>
                <a:cs typeface="Arial"/>
              </a:rPr>
              <a:t>Зачастую злоумышленники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звонят</a:t>
            </a:r>
            <a:r>
              <a:rPr sz="1800" spc="-1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с</a:t>
            </a:r>
            <a:r>
              <a:rPr sz="1800" spc="-10" dirty="0">
                <a:solidFill>
                  <a:srgbClr val="202124"/>
                </a:solidFill>
                <a:latin typeface="Arial"/>
                <a:cs typeface="Arial"/>
              </a:rPr>
              <a:t> мобильных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номеров. </a:t>
            </a:r>
            <a:r>
              <a:rPr sz="1800" spc="-10" dirty="0">
                <a:solidFill>
                  <a:srgbClr val="202124"/>
                </a:solidFill>
                <a:latin typeface="Arial"/>
                <a:cs typeface="Arial"/>
              </a:rPr>
              <a:t>Иногда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звонят</a:t>
            </a:r>
            <a:r>
              <a:rPr sz="1800" spc="-2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spc="-20" dirty="0">
                <a:solidFill>
                  <a:srgbClr val="202124"/>
                </a:solidFill>
                <a:latin typeface="Arial"/>
                <a:cs typeface="Arial"/>
              </a:rPr>
              <a:t>через </a:t>
            </a:r>
            <a:r>
              <a:rPr sz="1800" spc="-10" dirty="0">
                <a:solidFill>
                  <a:srgbClr val="202124"/>
                </a:solidFill>
                <a:latin typeface="Arial"/>
                <a:cs typeface="Arial"/>
              </a:rPr>
              <a:t>мессенджеры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08843" y="3652309"/>
            <a:ext cx="687070" cy="3829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350" spc="-20" dirty="0">
                <a:latin typeface="Arial"/>
                <a:cs typeface="Arial"/>
              </a:rPr>
              <a:t>2022</a:t>
            </a:r>
            <a:endParaRPr sz="235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9093" y="5746727"/>
            <a:ext cx="687070" cy="3829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350" spc="-20" dirty="0">
                <a:latin typeface="Arial"/>
                <a:cs typeface="Arial"/>
              </a:rPr>
              <a:t>2019</a:t>
            </a:r>
            <a:endParaRPr sz="235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79093" y="4351440"/>
            <a:ext cx="687070" cy="3829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350" spc="-20" dirty="0">
                <a:latin typeface="Arial"/>
                <a:cs typeface="Arial"/>
              </a:rPr>
              <a:t>2021</a:t>
            </a:r>
            <a:endParaRPr sz="235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093" y="5058306"/>
            <a:ext cx="687070" cy="3829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350" spc="-20" dirty="0">
                <a:latin typeface="Arial"/>
                <a:cs typeface="Arial"/>
              </a:rPr>
              <a:t>2020</a:t>
            </a:r>
            <a:endParaRPr sz="2350" dirty="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386126" y="3589201"/>
            <a:ext cx="1172845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b="1" dirty="0">
                <a:solidFill>
                  <a:srgbClr val="202024"/>
                </a:solidFill>
                <a:latin typeface="Arial"/>
                <a:cs typeface="Arial"/>
              </a:rPr>
              <a:t>756</a:t>
            </a:r>
            <a:r>
              <a:rPr sz="2500" b="1" spc="-10" dirty="0">
                <a:solidFill>
                  <a:srgbClr val="202024"/>
                </a:solidFill>
                <a:latin typeface="Arial"/>
                <a:cs typeface="Arial"/>
              </a:rPr>
              <a:t> </a:t>
            </a:r>
            <a:r>
              <a:rPr sz="2500" b="1" spc="-25" dirty="0">
                <a:solidFill>
                  <a:srgbClr val="202024"/>
                </a:solidFill>
                <a:latin typeface="Arial"/>
                <a:cs typeface="Arial"/>
              </a:rPr>
              <a:t>072</a:t>
            </a:r>
            <a:endParaRPr sz="2500" dirty="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386126" y="4292464"/>
            <a:ext cx="1172845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b="1" dirty="0">
                <a:solidFill>
                  <a:srgbClr val="202024"/>
                </a:solidFill>
                <a:latin typeface="Arial"/>
                <a:cs typeface="Arial"/>
              </a:rPr>
              <a:t>179</a:t>
            </a:r>
            <a:r>
              <a:rPr sz="2500" b="1" spc="-10" dirty="0">
                <a:solidFill>
                  <a:srgbClr val="202024"/>
                </a:solidFill>
                <a:latin typeface="Arial"/>
                <a:cs typeface="Arial"/>
              </a:rPr>
              <a:t> </a:t>
            </a:r>
            <a:r>
              <a:rPr sz="2500" b="1" spc="-25" dirty="0">
                <a:solidFill>
                  <a:srgbClr val="202024"/>
                </a:solidFill>
                <a:latin typeface="Arial"/>
                <a:cs typeface="Arial"/>
              </a:rPr>
              <a:t>071</a:t>
            </a:r>
            <a:endParaRPr sz="2500" dirty="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386126" y="5011284"/>
            <a:ext cx="996315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b="1" dirty="0">
                <a:solidFill>
                  <a:srgbClr val="202024"/>
                </a:solidFill>
                <a:latin typeface="Arial"/>
                <a:cs typeface="Arial"/>
              </a:rPr>
              <a:t>26</a:t>
            </a:r>
            <a:r>
              <a:rPr sz="2500" b="1" spc="-5" dirty="0">
                <a:solidFill>
                  <a:srgbClr val="202024"/>
                </a:solidFill>
                <a:latin typeface="Arial"/>
                <a:cs typeface="Arial"/>
              </a:rPr>
              <a:t> </a:t>
            </a:r>
            <a:r>
              <a:rPr sz="2500" b="1" spc="-25" dirty="0">
                <a:solidFill>
                  <a:srgbClr val="202024"/>
                </a:solidFill>
                <a:latin typeface="Arial"/>
                <a:cs typeface="Arial"/>
              </a:rPr>
              <a:t>397</a:t>
            </a:r>
            <a:endParaRPr sz="2500" dirty="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386126" y="5765029"/>
            <a:ext cx="996315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b="1" dirty="0">
                <a:solidFill>
                  <a:srgbClr val="202024"/>
                </a:solidFill>
                <a:latin typeface="Arial"/>
                <a:cs typeface="Arial"/>
              </a:rPr>
              <a:t>14</a:t>
            </a:r>
            <a:r>
              <a:rPr sz="2500" b="1" spc="-5" dirty="0">
                <a:solidFill>
                  <a:srgbClr val="202024"/>
                </a:solidFill>
                <a:latin typeface="Arial"/>
                <a:cs typeface="Arial"/>
              </a:rPr>
              <a:t> </a:t>
            </a:r>
            <a:r>
              <a:rPr sz="2500" b="1" spc="-25" dirty="0">
                <a:solidFill>
                  <a:srgbClr val="202024"/>
                </a:solidFill>
                <a:latin typeface="Arial"/>
                <a:cs typeface="Arial"/>
              </a:rPr>
              <a:t>152</a:t>
            </a:r>
            <a:endParaRPr sz="2500" dirty="0">
              <a:latin typeface="Arial"/>
              <a:cs typeface="Aria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1553560" y="5767433"/>
            <a:ext cx="2640965" cy="406400"/>
            <a:chOff x="1553560" y="5767433"/>
            <a:chExt cx="2640965" cy="406400"/>
          </a:xfrm>
        </p:grpSpPr>
        <p:sp>
          <p:nvSpPr>
            <p:cNvPr id="20" name="object 20"/>
            <p:cNvSpPr/>
            <p:nvPr/>
          </p:nvSpPr>
          <p:spPr>
            <a:xfrm>
              <a:off x="1557191" y="5768997"/>
              <a:ext cx="2637790" cy="405130"/>
            </a:xfrm>
            <a:custGeom>
              <a:avLst/>
              <a:gdLst/>
              <a:ahLst/>
              <a:cxnLst/>
              <a:rect l="l" t="t" r="r" b="b"/>
              <a:pathLst>
                <a:path w="2637790" h="405129">
                  <a:moveTo>
                    <a:pt x="2508275" y="0"/>
                  </a:moveTo>
                  <a:lnTo>
                    <a:pt x="128930" y="0"/>
                  </a:lnTo>
                  <a:lnTo>
                    <a:pt x="78743" y="10131"/>
                  </a:lnTo>
                  <a:lnTo>
                    <a:pt x="37761" y="37761"/>
                  </a:lnTo>
                  <a:lnTo>
                    <a:pt x="10131" y="78743"/>
                  </a:lnTo>
                  <a:lnTo>
                    <a:pt x="0" y="128930"/>
                  </a:lnTo>
                  <a:lnTo>
                    <a:pt x="0" y="275856"/>
                  </a:lnTo>
                  <a:lnTo>
                    <a:pt x="10131" y="326043"/>
                  </a:lnTo>
                  <a:lnTo>
                    <a:pt x="37761" y="367025"/>
                  </a:lnTo>
                  <a:lnTo>
                    <a:pt x="78743" y="394655"/>
                  </a:lnTo>
                  <a:lnTo>
                    <a:pt x="128930" y="404787"/>
                  </a:lnTo>
                  <a:lnTo>
                    <a:pt x="2508275" y="404787"/>
                  </a:lnTo>
                  <a:lnTo>
                    <a:pt x="2558462" y="394655"/>
                  </a:lnTo>
                  <a:lnTo>
                    <a:pt x="2599443" y="367025"/>
                  </a:lnTo>
                  <a:lnTo>
                    <a:pt x="2627074" y="326043"/>
                  </a:lnTo>
                  <a:lnTo>
                    <a:pt x="2637205" y="275856"/>
                  </a:lnTo>
                  <a:lnTo>
                    <a:pt x="2637205" y="128930"/>
                  </a:lnTo>
                  <a:lnTo>
                    <a:pt x="2627074" y="78743"/>
                  </a:lnTo>
                  <a:lnTo>
                    <a:pt x="2599443" y="37761"/>
                  </a:lnTo>
                  <a:lnTo>
                    <a:pt x="2558462" y="10131"/>
                  </a:lnTo>
                  <a:lnTo>
                    <a:pt x="2508275" y="0"/>
                  </a:lnTo>
                  <a:close/>
                </a:path>
              </a:pathLst>
            </a:custGeom>
            <a:solidFill>
              <a:srgbClr val="FFFFFF">
                <a:alpha val="41000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1" name="object 21"/>
            <p:cNvSpPr/>
            <p:nvPr/>
          </p:nvSpPr>
          <p:spPr>
            <a:xfrm>
              <a:off x="1553560" y="5767433"/>
              <a:ext cx="240029" cy="405130"/>
            </a:xfrm>
            <a:custGeom>
              <a:avLst/>
              <a:gdLst/>
              <a:ahLst/>
              <a:cxnLst/>
              <a:rect l="l" t="t" r="r" b="b"/>
              <a:pathLst>
                <a:path w="240030" h="405129">
                  <a:moveTo>
                    <a:pt x="239788" y="0"/>
                  </a:moveTo>
                  <a:lnTo>
                    <a:pt x="133743" y="0"/>
                  </a:lnTo>
                  <a:lnTo>
                    <a:pt x="91470" y="6817"/>
                  </a:lnTo>
                  <a:lnTo>
                    <a:pt x="54757" y="25800"/>
                  </a:lnTo>
                  <a:lnTo>
                    <a:pt x="25805" y="54748"/>
                  </a:lnTo>
                  <a:lnTo>
                    <a:pt x="6818" y="91459"/>
                  </a:lnTo>
                  <a:lnTo>
                    <a:pt x="0" y="133730"/>
                  </a:lnTo>
                  <a:lnTo>
                    <a:pt x="0" y="271043"/>
                  </a:lnTo>
                  <a:lnTo>
                    <a:pt x="6818" y="313316"/>
                  </a:lnTo>
                  <a:lnTo>
                    <a:pt x="25805" y="350030"/>
                  </a:lnTo>
                  <a:lnTo>
                    <a:pt x="54757" y="378981"/>
                  </a:lnTo>
                  <a:lnTo>
                    <a:pt x="91470" y="397968"/>
                  </a:lnTo>
                  <a:lnTo>
                    <a:pt x="133743" y="404787"/>
                  </a:lnTo>
                  <a:lnTo>
                    <a:pt x="239788" y="404787"/>
                  </a:lnTo>
                  <a:lnTo>
                    <a:pt x="239788" y="0"/>
                  </a:lnTo>
                  <a:close/>
                </a:path>
              </a:pathLst>
            </a:custGeom>
            <a:solidFill>
              <a:srgbClr val="E12F49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22" name="object 22"/>
          <p:cNvGrpSpPr/>
          <p:nvPr/>
        </p:nvGrpSpPr>
        <p:grpSpPr>
          <a:xfrm>
            <a:off x="1553566" y="5055356"/>
            <a:ext cx="2640965" cy="405765"/>
            <a:chOff x="1553566" y="5055356"/>
            <a:chExt cx="2640965" cy="405765"/>
          </a:xfrm>
        </p:grpSpPr>
        <p:sp>
          <p:nvSpPr>
            <p:cNvPr id="23" name="object 23"/>
            <p:cNvSpPr/>
            <p:nvPr/>
          </p:nvSpPr>
          <p:spPr>
            <a:xfrm>
              <a:off x="1557191" y="5055356"/>
              <a:ext cx="2637790" cy="405130"/>
            </a:xfrm>
            <a:custGeom>
              <a:avLst/>
              <a:gdLst/>
              <a:ahLst/>
              <a:cxnLst/>
              <a:rect l="l" t="t" r="r" b="b"/>
              <a:pathLst>
                <a:path w="2637790" h="405129">
                  <a:moveTo>
                    <a:pt x="2508275" y="0"/>
                  </a:moveTo>
                  <a:lnTo>
                    <a:pt x="128930" y="0"/>
                  </a:lnTo>
                  <a:lnTo>
                    <a:pt x="78743" y="10131"/>
                  </a:lnTo>
                  <a:lnTo>
                    <a:pt x="37761" y="37761"/>
                  </a:lnTo>
                  <a:lnTo>
                    <a:pt x="10131" y="78743"/>
                  </a:lnTo>
                  <a:lnTo>
                    <a:pt x="0" y="128930"/>
                  </a:lnTo>
                  <a:lnTo>
                    <a:pt x="0" y="275856"/>
                  </a:lnTo>
                  <a:lnTo>
                    <a:pt x="10131" y="326043"/>
                  </a:lnTo>
                  <a:lnTo>
                    <a:pt x="37761" y="367025"/>
                  </a:lnTo>
                  <a:lnTo>
                    <a:pt x="78743" y="394655"/>
                  </a:lnTo>
                  <a:lnTo>
                    <a:pt x="128930" y="404787"/>
                  </a:lnTo>
                  <a:lnTo>
                    <a:pt x="2508275" y="404787"/>
                  </a:lnTo>
                  <a:lnTo>
                    <a:pt x="2558462" y="394655"/>
                  </a:lnTo>
                  <a:lnTo>
                    <a:pt x="2599443" y="367025"/>
                  </a:lnTo>
                  <a:lnTo>
                    <a:pt x="2627074" y="326043"/>
                  </a:lnTo>
                  <a:lnTo>
                    <a:pt x="2637205" y="275856"/>
                  </a:lnTo>
                  <a:lnTo>
                    <a:pt x="2637205" y="128930"/>
                  </a:lnTo>
                  <a:lnTo>
                    <a:pt x="2627074" y="78743"/>
                  </a:lnTo>
                  <a:lnTo>
                    <a:pt x="2599443" y="37761"/>
                  </a:lnTo>
                  <a:lnTo>
                    <a:pt x="2558462" y="10131"/>
                  </a:lnTo>
                  <a:lnTo>
                    <a:pt x="2508275" y="0"/>
                  </a:lnTo>
                  <a:close/>
                </a:path>
              </a:pathLst>
            </a:custGeom>
            <a:solidFill>
              <a:srgbClr val="FFFFFF">
                <a:alpha val="41000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4" name="object 24"/>
            <p:cNvSpPr/>
            <p:nvPr/>
          </p:nvSpPr>
          <p:spPr>
            <a:xfrm>
              <a:off x="1553566" y="5055909"/>
              <a:ext cx="455295" cy="405130"/>
            </a:xfrm>
            <a:custGeom>
              <a:avLst/>
              <a:gdLst/>
              <a:ahLst/>
              <a:cxnLst/>
              <a:rect l="l" t="t" r="r" b="b"/>
              <a:pathLst>
                <a:path w="455294" h="405129">
                  <a:moveTo>
                    <a:pt x="454952" y="0"/>
                  </a:moveTo>
                  <a:lnTo>
                    <a:pt x="133731" y="0"/>
                  </a:lnTo>
                  <a:lnTo>
                    <a:pt x="91459" y="6817"/>
                  </a:lnTo>
                  <a:lnTo>
                    <a:pt x="54748" y="25800"/>
                  </a:lnTo>
                  <a:lnTo>
                    <a:pt x="25800" y="54748"/>
                  </a:lnTo>
                  <a:lnTo>
                    <a:pt x="6817" y="91459"/>
                  </a:lnTo>
                  <a:lnTo>
                    <a:pt x="0" y="133730"/>
                  </a:lnTo>
                  <a:lnTo>
                    <a:pt x="0" y="271043"/>
                  </a:lnTo>
                  <a:lnTo>
                    <a:pt x="6817" y="313316"/>
                  </a:lnTo>
                  <a:lnTo>
                    <a:pt x="25800" y="350030"/>
                  </a:lnTo>
                  <a:lnTo>
                    <a:pt x="54748" y="378981"/>
                  </a:lnTo>
                  <a:lnTo>
                    <a:pt x="91459" y="397968"/>
                  </a:lnTo>
                  <a:lnTo>
                    <a:pt x="133731" y="404787"/>
                  </a:lnTo>
                  <a:lnTo>
                    <a:pt x="454952" y="404787"/>
                  </a:lnTo>
                  <a:lnTo>
                    <a:pt x="454952" y="0"/>
                  </a:lnTo>
                  <a:close/>
                </a:path>
              </a:pathLst>
            </a:custGeom>
            <a:solidFill>
              <a:srgbClr val="E12F49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25" name="object 25"/>
          <p:cNvGrpSpPr/>
          <p:nvPr/>
        </p:nvGrpSpPr>
        <p:grpSpPr>
          <a:xfrm>
            <a:off x="1547209" y="4340152"/>
            <a:ext cx="2647315" cy="406400"/>
            <a:chOff x="1547209" y="4340152"/>
            <a:chExt cx="2647315" cy="406400"/>
          </a:xfrm>
        </p:grpSpPr>
        <p:sp>
          <p:nvSpPr>
            <p:cNvPr id="26" name="object 26"/>
            <p:cNvSpPr/>
            <p:nvPr/>
          </p:nvSpPr>
          <p:spPr>
            <a:xfrm>
              <a:off x="1557191" y="4341717"/>
              <a:ext cx="2637790" cy="405130"/>
            </a:xfrm>
            <a:custGeom>
              <a:avLst/>
              <a:gdLst/>
              <a:ahLst/>
              <a:cxnLst/>
              <a:rect l="l" t="t" r="r" b="b"/>
              <a:pathLst>
                <a:path w="2637790" h="405129">
                  <a:moveTo>
                    <a:pt x="2508275" y="0"/>
                  </a:moveTo>
                  <a:lnTo>
                    <a:pt x="128930" y="0"/>
                  </a:lnTo>
                  <a:lnTo>
                    <a:pt x="78743" y="10131"/>
                  </a:lnTo>
                  <a:lnTo>
                    <a:pt x="37761" y="37761"/>
                  </a:lnTo>
                  <a:lnTo>
                    <a:pt x="10131" y="78743"/>
                  </a:lnTo>
                  <a:lnTo>
                    <a:pt x="0" y="128930"/>
                  </a:lnTo>
                  <a:lnTo>
                    <a:pt x="0" y="275856"/>
                  </a:lnTo>
                  <a:lnTo>
                    <a:pt x="10131" y="326043"/>
                  </a:lnTo>
                  <a:lnTo>
                    <a:pt x="37761" y="367025"/>
                  </a:lnTo>
                  <a:lnTo>
                    <a:pt x="78743" y="394655"/>
                  </a:lnTo>
                  <a:lnTo>
                    <a:pt x="128930" y="404787"/>
                  </a:lnTo>
                  <a:lnTo>
                    <a:pt x="2508275" y="404787"/>
                  </a:lnTo>
                  <a:lnTo>
                    <a:pt x="2558462" y="394655"/>
                  </a:lnTo>
                  <a:lnTo>
                    <a:pt x="2599443" y="367025"/>
                  </a:lnTo>
                  <a:lnTo>
                    <a:pt x="2627074" y="326043"/>
                  </a:lnTo>
                  <a:lnTo>
                    <a:pt x="2637205" y="275856"/>
                  </a:lnTo>
                  <a:lnTo>
                    <a:pt x="2637205" y="128930"/>
                  </a:lnTo>
                  <a:lnTo>
                    <a:pt x="2627074" y="78743"/>
                  </a:lnTo>
                  <a:lnTo>
                    <a:pt x="2599443" y="37761"/>
                  </a:lnTo>
                  <a:lnTo>
                    <a:pt x="2558462" y="10131"/>
                  </a:lnTo>
                  <a:lnTo>
                    <a:pt x="2508275" y="0"/>
                  </a:lnTo>
                  <a:close/>
                </a:path>
              </a:pathLst>
            </a:custGeom>
            <a:solidFill>
              <a:srgbClr val="FFFFFF">
                <a:alpha val="41000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7" name="object 27"/>
            <p:cNvSpPr/>
            <p:nvPr/>
          </p:nvSpPr>
          <p:spPr>
            <a:xfrm>
              <a:off x="1547209" y="4340152"/>
              <a:ext cx="1126490" cy="405130"/>
            </a:xfrm>
            <a:custGeom>
              <a:avLst/>
              <a:gdLst/>
              <a:ahLst/>
              <a:cxnLst/>
              <a:rect l="l" t="t" r="r" b="b"/>
              <a:pathLst>
                <a:path w="1126489" h="405129">
                  <a:moveTo>
                    <a:pt x="1126032" y="0"/>
                  </a:moveTo>
                  <a:lnTo>
                    <a:pt x="133743" y="0"/>
                  </a:lnTo>
                  <a:lnTo>
                    <a:pt x="91470" y="6817"/>
                  </a:lnTo>
                  <a:lnTo>
                    <a:pt x="54757" y="25800"/>
                  </a:lnTo>
                  <a:lnTo>
                    <a:pt x="25805" y="54748"/>
                  </a:lnTo>
                  <a:lnTo>
                    <a:pt x="6818" y="91459"/>
                  </a:lnTo>
                  <a:lnTo>
                    <a:pt x="0" y="133730"/>
                  </a:lnTo>
                  <a:lnTo>
                    <a:pt x="0" y="271043"/>
                  </a:lnTo>
                  <a:lnTo>
                    <a:pt x="6818" y="313316"/>
                  </a:lnTo>
                  <a:lnTo>
                    <a:pt x="25805" y="350030"/>
                  </a:lnTo>
                  <a:lnTo>
                    <a:pt x="54757" y="378981"/>
                  </a:lnTo>
                  <a:lnTo>
                    <a:pt x="91470" y="397968"/>
                  </a:lnTo>
                  <a:lnTo>
                    <a:pt x="133743" y="404787"/>
                  </a:lnTo>
                  <a:lnTo>
                    <a:pt x="1126032" y="404787"/>
                  </a:lnTo>
                  <a:lnTo>
                    <a:pt x="1126032" y="0"/>
                  </a:lnTo>
                  <a:close/>
                </a:path>
              </a:pathLst>
            </a:custGeom>
            <a:solidFill>
              <a:srgbClr val="E12F49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28" name="object 28"/>
          <p:cNvGrpSpPr/>
          <p:nvPr/>
        </p:nvGrpSpPr>
        <p:grpSpPr>
          <a:xfrm>
            <a:off x="1553559" y="3628076"/>
            <a:ext cx="2640965" cy="405765"/>
            <a:chOff x="1553559" y="3628076"/>
            <a:chExt cx="2640965" cy="405765"/>
          </a:xfrm>
        </p:grpSpPr>
        <p:sp>
          <p:nvSpPr>
            <p:cNvPr id="29" name="object 29"/>
            <p:cNvSpPr/>
            <p:nvPr/>
          </p:nvSpPr>
          <p:spPr>
            <a:xfrm>
              <a:off x="1557191" y="3628076"/>
              <a:ext cx="2637790" cy="405130"/>
            </a:xfrm>
            <a:custGeom>
              <a:avLst/>
              <a:gdLst/>
              <a:ahLst/>
              <a:cxnLst/>
              <a:rect l="l" t="t" r="r" b="b"/>
              <a:pathLst>
                <a:path w="2637790" h="405129">
                  <a:moveTo>
                    <a:pt x="2508275" y="0"/>
                  </a:moveTo>
                  <a:lnTo>
                    <a:pt x="128930" y="0"/>
                  </a:lnTo>
                  <a:lnTo>
                    <a:pt x="78743" y="10131"/>
                  </a:lnTo>
                  <a:lnTo>
                    <a:pt x="37761" y="37761"/>
                  </a:lnTo>
                  <a:lnTo>
                    <a:pt x="10131" y="78743"/>
                  </a:lnTo>
                  <a:lnTo>
                    <a:pt x="0" y="128930"/>
                  </a:lnTo>
                  <a:lnTo>
                    <a:pt x="0" y="275856"/>
                  </a:lnTo>
                  <a:lnTo>
                    <a:pt x="10131" y="326043"/>
                  </a:lnTo>
                  <a:lnTo>
                    <a:pt x="37761" y="367025"/>
                  </a:lnTo>
                  <a:lnTo>
                    <a:pt x="78743" y="394655"/>
                  </a:lnTo>
                  <a:lnTo>
                    <a:pt x="128930" y="404787"/>
                  </a:lnTo>
                  <a:lnTo>
                    <a:pt x="2508275" y="404787"/>
                  </a:lnTo>
                  <a:lnTo>
                    <a:pt x="2558462" y="394655"/>
                  </a:lnTo>
                  <a:lnTo>
                    <a:pt x="2599443" y="367025"/>
                  </a:lnTo>
                  <a:lnTo>
                    <a:pt x="2627074" y="326043"/>
                  </a:lnTo>
                  <a:lnTo>
                    <a:pt x="2637205" y="275856"/>
                  </a:lnTo>
                  <a:lnTo>
                    <a:pt x="2637205" y="128930"/>
                  </a:lnTo>
                  <a:lnTo>
                    <a:pt x="2627074" y="78743"/>
                  </a:lnTo>
                  <a:lnTo>
                    <a:pt x="2599443" y="37761"/>
                  </a:lnTo>
                  <a:lnTo>
                    <a:pt x="2558462" y="10131"/>
                  </a:lnTo>
                  <a:lnTo>
                    <a:pt x="2508275" y="0"/>
                  </a:lnTo>
                  <a:close/>
                </a:path>
              </a:pathLst>
            </a:custGeom>
            <a:solidFill>
              <a:srgbClr val="FFFFFF">
                <a:alpha val="41000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0" name="object 30"/>
            <p:cNvSpPr/>
            <p:nvPr/>
          </p:nvSpPr>
          <p:spPr>
            <a:xfrm>
              <a:off x="1553559" y="3628628"/>
              <a:ext cx="2202180" cy="405130"/>
            </a:xfrm>
            <a:custGeom>
              <a:avLst/>
              <a:gdLst/>
              <a:ahLst/>
              <a:cxnLst/>
              <a:rect l="l" t="t" r="r" b="b"/>
              <a:pathLst>
                <a:path w="2202179" h="405129">
                  <a:moveTo>
                    <a:pt x="2201964" y="0"/>
                  </a:moveTo>
                  <a:lnTo>
                    <a:pt x="133743" y="0"/>
                  </a:lnTo>
                  <a:lnTo>
                    <a:pt x="91470" y="6817"/>
                  </a:lnTo>
                  <a:lnTo>
                    <a:pt x="54757" y="25800"/>
                  </a:lnTo>
                  <a:lnTo>
                    <a:pt x="25805" y="54748"/>
                  </a:lnTo>
                  <a:lnTo>
                    <a:pt x="6818" y="91459"/>
                  </a:lnTo>
                  <a:lnTo>
                    <a:pt x="0" y="133731"/>
                  </a:lnTo>
                  <a:lnTo>
                    <a:pt x="0" y="271043"/>
                  </a:lnTo>
                  <a:lnTo>
                    <a:pt x="6818" y="313316"/>
                  </a:lnTo>
                  <a:lnTo>
                    <a:pt x="25805" y="350030"/>
                  </a:lnTo>
                  <a:lnTo>
                    <a:pt x="54757" y="378981"/>
                  </a:lnTo>
                  <a:lnTo>
                    <a:pt x="91470" y="397968"/>
                  </a:lnTo>
                  <a:lnTo>
                    <a:pt x="133743" y="404787"/>
                  </a:lnTo>
                  <a:lnTo>
                    <a:pt x="2201964" y="404787"/>
                  </a:lnTo>
                  <a:lnTo>
                    <a:pt x="2201964" y="0"/>
                  </a:lnTo>
                  <a:close/>
                </a:path>
              </a:pathLst>
            </a:custGeom>
            <a:solidFill>
              <a:srgbClr val="E12F49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pic>
        <p:nvPicPr>
          <p:cNvPr id="31" name="object 3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240167" y="3548112"/>
            <a:ext cx="2596929" cy="2832366"/>
          </a:xfrm>
          <a:prstGeom prst="rect">
            <a:avLst/>
          </a:prstGeom>
        </p:spPr>
      </p:pic>
      <p:sp>
        <p:nvSpPr>
          <p:cNvPr id="32" name="object 32"/>
          <p:cNvSpPr txBox="1"/>
          <p:nvPr/>
        </p:nvSpPr>
        <p:spPr>
          <a:xfrm>
            <a:off x="9290607" y="4158841"/>
            <a:ext cx="1899285" cy="190055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>
              <a:lnSpc>
                <a:spcPts val="2100"/>
              </a:lnSpc>
              <a:spcBef>
                <a:spcPts val="219"/>
              </a:spcBef>
            </a:pPr>
            <a:r>
              <a:rPr sz="1800" spc="-10" dirty="0">
                <a:solidFill>
                  <a:srgbClr val="202124"/>
                </a:solidFill>
                <a:latin typeface="Arial"/>
                <a:cs typeface="Arial"/>
              </a:rPr>
              <a:t>Могут использовать технологию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подмены</a:t>
            </a:r>
            <a:r>
              <a:rPr sz="1800" spc="-5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02124"/>
                </a:solidFill>
                <a:latin typeface="Arial"/>
                <a:cs typeface="Arial"/>
              </a:rPr>
              <a:t>номера, </a:t>
            </a:r>
            <a:r>
              <a:rPr sz="1800" spc="-25" dirty="0">
                <a:solidFill>
                  <a:srgbClr val="202124"/>
                </a:solidFill>
                <a:latin typeface="Arial"/>
                <a:cs typeface="Arial"/>
              </a:rPr>
              <a:t>т.е.</a:t>
            </a:r>
            <a:r>
              <a:rPr sz="1800" spc="-11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02124"/>
                </a:solidFill>
                <a:latin typeface="Arial"/>
                <a:cs typeface="Arial"/>
              </a:rPr>
              <a:t>подделывают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номера</a:t>
            </a:r>
            <a:r>
              <a:rPr sz="1800" spc="-2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02124"/>
                </a:solidFill>
                <a:latin typeface="Arial"/>
                <a:cs typeface="Arial"/>
              </a:rPr>
              <a:t>банков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или </a:t>
            </a:r>
            <a:r>
              <a:rPr sz="1800" spc="-10" dirty="0">
                <a:solidFill>
                  <a:srgbClr val="202124"/>
                </a:solidFill>
                <a:latin typeface="Arial"/>
                <a:cs typeface="Arial"/>
              </a:rPr>
              <a:t>организаций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564730" y="377634"/>
            <a:ext cx="430530" cy="430530"/>
          </a:xfrm>
          <a:custGeom>
            <a:avLst/>
            <a:gdLst/>
            <a:ahLst/>
            <a:cxnLst/>
            <a:rect l="l" t="t" r="r" b="b"/>
            <a:pathLst>
              <a:path w="430530" h="430530">
                <a:moveTo>
                  <a:pt x="166738" y="277380"/>
                </a:moveTo>
                <a:close/>
              </a:path>
              <a:path w="430530" h="430530">
                <a:moveTo>
                  <a:pt x="263499" y="277380"/>
                </a:moveTo>
                <a:close/>
              </a:path>
              <a:path w="430530" h="430530">
                <a:moveTo>
                  <a:pt x="390550" y="293890"/>
                </a:moveTo>
                <a:lnTo>
                  <a:pt x="383489" y="250710"/>
                </a:lnTo>
                <a:lnTo>
                  <a:pt x="383082" y="189750"/>
                </a:lnTo>
                <a:lnTo>
                  <a:pt x="381914" y="170700"/>
                </a:lnTo>
                <a:lnTo>
                  <a:pt x="357974" y="121170"/>
                </a:lnTo>
                <a:lnTo>
                  <a:pt x="316992" y="107200"/>
                </a:lnTo>
                <a:lnTo>
                  <a:pt x="308673" y="107200"/>
                </a:lnTo>
                <a:lnTo>
                  <a:pt x="301472" y="112280"/>
                </a:lnTo>
                <a:lnTo>
                  <a:pt x="295122" y="118630"/>
                </a:lnTo>
                <a:lnTo>
                  <a:pt x="291185" y="127520"/>
                </a:lnTo>
                <a:lnTo>
                  <a:pt x="290169" y="136410"/>
                </a:lnTo>
                <a:lnTo>
                  <a:pt x="292608" y="146570"/>
                </a:lnTo>
                <a:lnTo>
                  <a:pt x="292785" y="146570"/>
                </a:lnTo>
                <a:lnTo>
                  <a:pt x="292925" y="147840"/>
                </a:lnTo>
                <a:lnTo>
                  <a:pt x="295148" y="151650"/>
                </a:lnTo>
                <a:lnTo>
                  <a:pt x="294360" y="154190"/>
                </a:lnTo>
                <a:lnTo>
                  <a:pt x="287147" y="161810"/>
                </a:lnTo>
                <a:lnTo>
                  <a:pt x="281724" y="164350"/>
                </a:lnTo>
                <a:lnTo>
                  <a:pt x="271081" y="165620"/>
                </a:lnTo>
                <a:lnTo>
                  <a:pt x="267677" y="164350"/>
                </a:lnTo>
                <a:lnTo>
                  <a:pt x="264947" y="160540"/>
                </a:lnTo>
                <a:lnTo>
                  <a:pt x="260616" y="155460"/>
                </a:lnTo>
                <a:lnTo>
                  <a:pt x="257098" y="150380"/>
                </a:lnTo>
                <a:lnTo>
                  <a:pt x="254482" y="144030"/>
                </a:lnTo>
                <a:lnTo>
                  <a:pt x="252907" y="137680"/>
                </a:lnTo>
                <a:lnTo>
                  <a:pt x="252691" y="135140"/>
                </a:lnTo>
                <a:lnTo>
                  <a:pt x="252044" y="127520"/>
                </a:lnTo>
                <a:lnTo>
                  <a:pt x="280098" y="95770"/>
                </a:lnTo>
                <a:lnTo>
                  <a:pt x="285216" y="85610"/>
                </a:lnTo>
                <a:lnTo>
                  <a:pt x="299885" y="89420"/>
                </a:lnTo>
                <a:lnTo>
                  <a:pt x="303568" y="90690"/>
                </a:lnTo>
                <a:lnTo>
                  <a:pt x="304850" y="91960"/>
                </a:lnTo>
                <a:lnTo>
                  <a:pt x="305777" y="93230"/>
                </a:lnTo>
                <a:lnTo>
                  <a:pt x="310603" y="85610"/>
                </a:lnTo>
                <a:lnTo>
                  <a:pt x="312216" y="83070"/>
                </a:lnTo>
                <a:lnTo>
                  <a:pt x="300075" y="75450"/>
                </a:lnTo>
                <a:lnTo>
                  <a:pt x="286499" y="74180"/>
                </a:lnTo>
                <a:lnTo>
                  <a:pt x="284543" y="69100"/>
                </a:lnTo>
                <a:lnTo>
                  <a:pt x="278828" y="66560"/>
                </a:lnTo>
                <a:lnTo>
                  <a:pt x="269532" y="65290"/>
                </a:lnTo>
                <a:lnTo>
                  <a:pt x="256844" y="66560"/>
                </a:lnTo>
                <a:lnTo>
                  <a:pt x="242722" y="66560"/>
                </a:lnTo>
                <a:lnTo>
                  <a:pt x="234175" y="65290"/>
                </a:lnTo>
                <a:lnTo>
                  <a:pt x="229946" y="62750"/>
                </a:lnTo>
                <a:lnTo>
                  <a:pt x="228815" y="61480"/>
                </a:lnTo>
                <a:lnTo>
                  <a:pt x="227850" y="71640"/>
                </a:lnTo>
                <a:lnTo>
                  <a:pt x="236296" y="77990"/>
                </a:lnTo>
                <a:lnTo>
                  <a:pt x="238988" y="79260"/>
                </a:lnTo>
                <a:lnTo>
                  <a:pt x="231965" y="88150"/>
                </a:lnTo>
                <a:lnTo>
                  <a:pt x="224840" y="100850"/>
                </a:lnTo>
                <a:lnTo>
                  <a:pt x="218821" y="116090"/>
                </a:lnTo>
                <a:lnTo>
                  <a:pt x="215087" y="135140"/>
                </a:lnTo>
                <a:lnTo>
                  <a:pt x="211340" y="116090"/>
                </a:lnTo>
                <a:lnTo>
                  <a:pt x="205320" y="100850"/>
                </a:lnTo>
                <a:lnTo>
                  <a:pt x="198196" y="88150"/>
                </a:lnTo>
                <a:lnTo>
                  <a:pt x="196189" y="85610"/>
                </a:lnTo>
                <a:lnTo>
                  <a:pt x="191185" y="79260"/>
                </a:lnTo>
                <a:lnTo>
                  <a:pt x="193878" y="77990"/>
                </a:lnTo>
                <a:lnTo>
                  <a:pt x="202323" y="71640"/>
                </a:lnTo>
                <a:lnTo>
                  <a:pt x="202082" y="69100"/>
                </a:lnTo>
                <a:lnTo>
                  <a:pt x="201358" y="61480"/>
                </a:lnTo>
                <a:lnTo>
                  <a:pt x="198132" y="66560"/>
                </a:lnTo>
                <a:lnTo>
                  <a:pt x="194132" y="69100"/>
                </a:lnTo>
                <a:lnTo>
                  <a:pt x="186740" y="67830"/>
                </a:lnTo>
                <a:lnTo>
                  <a:pt x="160642" y="65290"/>
                </a:lnTo>
                <a:lnTo>
                  <a:pt x="151333" y="66560"/>
                </a:lnTo>
                <a:lnTo>
                  <a:pt x="145618" y="69100"/>
                </a:lnTo>
                <a:lnTo>
                  <a:pt x="143675" y="74180"/>
                </a:lnTo>
                <a:lnTo>
                  <a:pt x="130098" y="75450"/>
                </a:lnTo>
                <a:lnTo>
                  <a:pt x="117957" y="83070"/>
                </a:lnTo>
                <a:lnTo>
                  <a:pt x="124396" y="93230"/>
                </a:lnTo>
                <a:lnTo>
                  <a:pt x="125323" y="91960"/>
                </a:lnTo>
                <a:lnTo>
                  <a:pt x="126606" y="90690"/>
                </a:lnTo>
                <a:lnTo>
                  <a:pt x="130289" y="89420"/>
                </a:lnTo>
                <a:lnTo>
                  <a:pt x="144957" y="85610"/>
                </a:lnTo>
                <a:lnTo>
                  <a:pt x="150075" y="95770"/>
                </a:lnTo>
                <a:lnTo>
                  <a:pt x="158102" y="97040"/>
                </a:lnTo>
                <a:lnTo>
                  <a:pt x="178231" y="127520"/>
                </a:lnTo>
                <a:lnTo>
                  <a:pt x="177266" y="137680"/>
                </a:lnTo>
                <a:lnTo>
                  <a:pt x="175615" y="144030"/>
                </a:lnTo>
                <a:lnTo>
                  <a:pt x="173012" y="150380"/>
                </a:lnTo>
                <a:lnTo>
                  <a:pt x="169532" y="155460"/>
                </a:lnTo>
                <a:lnTo>
                  <a:pt x="165227" y="160540"/>
                </a:lnTo>
                <a:lnTo>
                  <a:pt x="162496" y="164350"/>
                </a:lnTo>
                <a:lnTo>
                  <a:pt x="159092" y="165620"/>
                </a:lnTo>
                <a:lnTo>
                  <a:pt x="148450" y="164350"/>
                </a:lnTo>
                <a:lnTo>
                  <a:pt x="143027" y="161810"/>
                </a:lnTo>
                <a:lnTo>
                  <a:pt x="135813" y="154190"/>
                </a:lnTo>
                <a:lnTo>
                  <a:pt x="135026" y="151650"/>
                </a:lnTo>
                <a:lnTo>
                  <a:pt x="137248" y="147840"/>
                </a:lnTo>
                <a:lnTo>
                  <a:pt x="137388" y="146570"/>
                </a:lnTo>
                <a:lnTo>
                  <a:pt x="137566" y="146570"/>
                </a:lnTo>
                <a:lnTo>
                  <a:pt x="139992" y="136410"/>
                </a:lnTo>
                <a:lnTo>
                  <a:pt x="138976" y="127520"/>
                </a:lnTo>
                <a:lnTo>
                  <a:pt x="135039" y="118630"/>
                </a:lnTo>
                <a:lnTo>
                  <a:pt x="128701" y="112280"/>
                </a:lnTo>
                <a:lnTo>
                  <a:pt x="121500" y="107200"/>
                </a:lnTo>
                <a:lnTo>
                  <a:pt x="113182" y="107200"/>
                </a:lnTo>
                <a:lnTo>
                  <a:pt x="72199" y="121170"/>
                </a:lnTo>
                <a:lnTo>
                  <a:pt x="48247" y="170700"/>
                </a:lnTo>
                <a:lnTo>
                  <a:pt x="46990" y="218960"/>
                </a:lnTo>
                <a:lnTo>
                  <a:pt x="46913" y="229120"/>
                </a:lnTo>
                <a:lnTo>
                  <a:pt x="46380" y="267220"/>
                </a:lnTo>
                <a:lnTo>
                  <a:pt x="39624" y="293890"/>
                </a:lnTo>
                <a:lnTo>
                  <a:pt x="46316" y="293890"/>
                </a:lnTo>
                <a:lnTo>
                  <a:pt x="58102" y="291350"/>
                </a:lnTo>
                <a:lnTo>
                  <a:pt x="70535" y="285000"/>
                </a:lnTo>
                <a:lnTo>
                  <a:pt x="79171" y="278650"/>
                </a:lnTo>
                <a:lnTo>
                  <a:pt x="81330" y="278650"/>
                </a:lnTo>
                <a:lnTo>
                  <a:pt x="91325" y="272300"/>
                </a:lnTo>
                <a:lnTo>
                  <a:pt x="96507" y="264680"/>
                </a:lnTo>
                <a:lnTo>
                  <a:pt x="98501" y="257060"/>
                </a:lnTo>
                <a:lnTo>
                  <a:pt x="98971" y="250710"/>
                </a:lnTo>
                <a:lnTo>
                  <a:pt x="108229" y="248170"/>
                </a:lnTo>
                <a:lnTo>
                  <a:pt x="123190" y="218960"/>
                </a:lnTo>
                <a:lnTo>
                  <a:pt x="125145" y="224040"/>
                </a:lnTo>
                <a:lnTo>
                  <a:pt x="130390" y="227850"/>
                </a:lnTo>
                <a:lnTo>
                  <a:pt x="137934" y="226580"/>
                </a:lnTo>
                <a:lnTo>
                  <a:pt x="146786" y="221500"/>
                </a:lnTo>
                <a:lnTo>
                  <a:pt x="149237" y="227850"/>
                </a:lnTo>
                <a:lnTo>
                  <a:pt x="155219" y="230390"/>
                </a:lnTo>
                <a:lnTo>
                  <a:pt x="162598" y="229120"/>
                </a:lnTo>
                <a:lnTo>
                  <a:pt x="169265" y="224040"/>
                </a:lnTo>
                <a:lnTo>
                  <a:pt x="169913" y="226580"/>
                </a:lnTo>
                <a:lnTo>
                  <a:pt x="174066" y="232930"/>
                </a:lnTo>
                <a:lnTo>
                  <a:pt x="165493" y="234200"/>
                </a:lnTo>
                <a:lnTo>
                  <a:pt x="161620" y="236740"/>
                </a:lnTo>
                <a:lnTo>
                  <a:pt x="147002" y="269760"/>
                </a:lnTo>
                <a:lnTo>
                  <a:pt x="133921" y="282460"/>
                </a:lnTo>
                <a:lnTo>
                  <a:pt x="127203" y="288810"/>
                </a:lnTo>
                <a:lnTo>
                  <a:pt x="123837" y="291350"/>
                </a:lnTo>
                <a:lnTo>
                  <a:pt x="118198" y="286270"/>
                </a:lnTo>
                <a:lnTo>
                  <a:pt x="115379" y="283730"/>
                </a:lnTo>
                <a:lnTo>
                  <a:pt x="112623" y="282460"/>
                </a:lnTo>
                <a:lnTo>
                  <a:pt x="109855" y="281190"/>
                </a:lnTo>
                <a:lnTo>
                  <a:pt x="106857" y="281190"/>
                </a:lnTo>
                <a:lnTo>
                  <a:pt x="105968" y="282460"/>
                </a:lnTo>
                <a:lnTo>
                  <a:pt x="96050" y="277380"/>
                </a:lnTo>
                <a:lnTo>
                  <a:pt x="90551" y="285000"/>
                </a:lnTo>
                <a:lnTo>
                  <a:pt x="92722" y="288810"/>
                </a:lnTo>
                <a:lnTo>
                  <a:pt x="95034" y="286270"/>
                </a:lnTo>
                <a:lnTo>
                  <a:pt x="98793" y="286270"/>
                </a:lnTo>
                <a:lnTo>
                  <a:pt x="101053" y="288810"/>
                </a:lnTo>
                <a:lnTo>
                  <a:pt x="87655" y="291350"/>
                </a:lnTo>
                <a:lnTo>
                  <a:pt x="90766" y="301510"/>
                </a:lnTo>
                <a:lnTo>
                  <a:pt x="94386" y="302780"/>
                </a:lnTo>
                <a:lnTo>
                  <a:pt x="94386" y="300240"/>
                </a:lnTo>
                <a:lnTo>
                  <a:pt x="95275" y="296430"/>
                </a:lnTo>
                <a:lnTo>
                  <a:pt x="99491" y="296430"/>
                </a:lnTo>
                <a:lnTo>
                  <a:pt x="99275" y="301510"/>
                </a:lnTo>
                <a:lnTo>
                  <a:pt x="102196" y="301510"/>
                </a:lnTo>
                <a:lnTo>
                  <a:pt x="111620" y="302780"/>
                </a:lnTo>
                <a:lnTo>
                  <a:pt x="122720" y="302780"/>
                </a:lnTo>
                <a:lnTo>
                  <a:pt x="128041" y="307860"/>
                </a:lnTo>
                <a:lnTo>
                  <a:pt x="127114" y="312940"/>
                </a:lnTo>
                <a:lnTo>
                  <a:pt x="130924" y="316750"/>
                </a:lnTo>
                <a:lnTo>
                  <a:pt x="133718" y="316750"/>
                </a:lnTo>
                <a:lnTo>
                  <a:pt x="134048" y="318020"/>
                </a:lnTo>
                <a:lnTo>
                  <a:pt x="133438" y="320560"/>
                </a:lnTo>
                <a:lnTo>
                  <a:pt x="130873" y="323100"/>
                </a:lnTo>
                <a:lnTo>
                  <a:pt x="137502" y="323100"/>
                </a:lnTo>
                <a:lnTo>
                  <a:pt x="142328" y="319290"/>
                </a:lnTo>
                <a:lnTo>
                  <a:pt x="144449" y="315480"/>
                </a:lnTo>
                <a:lnTo>
                  <a:pt x="142963" y="311670"/>
                </a:lnTo>
                <a:lnTo>
                  <a:pt x="134213" y="302780"/>
                </a:lnTo>
                <a:lnTo>
                  <a:pt x="133870" y="300240"/>
                </a:lnTo>
                <a:lnTo>
                  <a:pt x="133438" y="297700"/>
                </a:lnTo>
                <a:lnTo>
                  <a:pt x="134480" y="296430"/>
                </a:lnTo>
                <a:lnTo>
                  <a:pt x="136563" y="293890"/>
                </a:lnTo>
                <a:lnTo>
                  <a:pt x="139280" y="291350"/>
                </a:lnTo>
                <a:lnTo>
                  <a:pt x="143383" y="287540"/>
                </a:lnTo>
                <a:lnTo>
                  <a:pt x="148386" y="283730"/>
                </a:lnTo>
                <a:lnTo>
                  <a:pt x="154762" y="278650"/>
                </a:lnTo>
                <a:lnTo>
                  <a:pt x="156451" y="278650"/>
                </a:lnTo>
                <a:lnTo>
                  <a:pt x="159448" y="276110"/>
                </a:lnTo>
                <a:lnTo>
                  <a:pt x="161315" y="276110"/>
                </a:lnTo>
                <a:lnTo>
                  <a:pt x="166687" y="277368"/>
                </a:lnTo>
                <a:lnTo>
                  <a:pt x="168821" y="276110"/>
                </a:lnTo>
                <a:lnTo>
                  <a:pt x="170980" y="274840"/>
                </a:lnTo>
                <a:lnTo>
                  <a:pt x="175831" y="272300"/>
                </a:lnTo>
                <a:lnTo>
                  <a:pt x="182562" y="269760"/>
                </a:lnTo>
                <a:lnTo>
                  <a:pt x="191579" y="267220"/>
                </a:lnTo>
                <a:lnTo>
                  <a:pt x="190652" y="268490"/>
                </a:lnTo>
                <a:lnTo>
                  <a:pt x="190017" y="268490"/>
                </a:lnTo>
                <a:lnTo>
                  <a:pt x="188760" y="271030"/>
                </a:lnTo>
                <a:lnTo>
                  <a:pt x="188252" y="272300"/>
                </a:lnTo>
                <a:lnTo>
                  <a:pt x="186575" y="276110"/>
                </a:lnTo>
                <a:lnTo>
                  <a:pt x="185889" y="277380"/>
                </a:lnTo>
                <a:lnTo>
                  <a:pt x="165227" y="326910"/>
                </a:lnTo>
                <a:lnTo>
                  <a:pt x="155676" y="348500"/>
                </a:lnTo>
                <a:lnTo>
                  <a:pt x="158292" y="354850"/>
                </a:lnTo>
                <a:lnTo>
                  <a:pt x="170649" y="361200"/>
                </a:lnTo>
                <a:lnTo>
                  <a:pt x="176580" y="359930"/>
                </a:lnTo>
                <a:lnTo>
                  <a:pt x="180073" y="354850"/>
                </a:lnTo>
                <a:lnTo>
                  <a:pt x="179070" y="357390"/>
                </a:lnTo>
                <a:lnTo>
                  <a:pt x="178600" y="361200"/>
                </a:lnTo>
                <a:lnTo>
                  <a:pt x="180022" y="363740"/>
                </a:lnTo>
                <a:lnTo>
                  <a:pt x="181406" y="366280"/>
                </a:lnTo>
                <a:lnTo>
                  <a:pt x="183667" y="368820"/>
                </a:lnTo>
                <a:lnTo>
                  <a:pt x="186626" y="370090"/>
                </a:lnTo>
                <a:lnTo>
                  <a:pt x="189471" y="371360"/>
                </a:lnTo>
                <a:lnTo>
                  <a:pt x="192849" y="371360"/>
                </a:lnTo>
                <a:lnTo>
                  <a:pt x="199136" y="370090"/>
                </a:lnTo>
                <a:lnTo>
                  <a:pt x="201244" y="368820"/>
                </a:lnTo>
                <a:lnTo>
                  <a:pt x="202869" y="365010"/>
                </a:lnTo>
                <a:lnTo>
                  <a:pt x="203136" y="372630"/>
                </a:lnTo>
                <a:lnTo>
                  <a:pt x="207645" y="376440"/>
                </a:lnTo>
                <a:lnTo>
                  <a:pt x="222529" y="376440"/>
                </a:lnTo>
                <a:lnTo>
                  <a:pt x="227037" y="372630"/>
                </a:lnTo>
                <a:lnTo>
                  <a:pt x="227304" y="365010"/>
                </a:lnTo>
                <a:lnTo>
                  <a:pt x="228930" y="368820"/>
                </a:lnTo>
                <a:lnTo>
                  <a:pt x="231038" y="370090"/>
                </a:lnTo>
                <a:lnTo>
                  <a:pt x="237324" y="371360"/>
                </a:lnTo>
                <a:lnTo>
                  <a:pt x="240703" y="371360"/>
                </a:lnTo>
                <a:lnTo>
                  <a:pt x="243547" y="370090"/>
                </a:lnTo>
                <a:lnTo>
                  <a:pt x="246507" y="368820"/>
                </a:lnTo>
                <a:lnTo>
                  <a:pt x="248767" y="366280"/>
                </a:lnTo>
                <a:lnTo>
                  <a:pt x="249453" y="365010"/>
                </a:lnTo>
                <a:lnTo>
                  <a:pt x="251574" y="361200"/>
                </a:lnTo>
                <a:lnTo>
                  <a:pt x="251104" y="357390"/>
                </a:lnTo>
                <a:lnTo>
                  <a:pt x="250101" y="354850"/>
                </a:lnTo>
                <a:lnTo>
                  <a:pt x="253593" y="359930"/>
                </a:lnTo>
                <a:lnTo>
                  <a:pt x="259524" y="361200"/>
                </a:lnTo>
                <a:lnTo>
                  <a:pt x="271881" y="354850"/>
                </a:lnTo>
                <a:lnTo>
                  <a:pt x="274497" y="348500"/>
                </a:lnTo>
                <a:lnTo>
                  <a:pt x="244271" y="277368"/>
                </a:lnTo>
                <a:lnTo>
                  <a:pt x="243598" y="276110"/>
                </a:lnTo>
                <a:lnTo>
                  <a:pt x="241922" y="272300"/>
                </a:lnTo>
                <a:lnTo>
                  <a:pt x="241414" y="271030"/>
                </a:lnTo>
                <a:lnTo>
                  <a:pt x="240157" y="268490"/>
                </a:lnTo>
                <a:lnTo>
                  <a:pt x="239522" y="268490"/>
                </a:lnTo>
                <a:lnTo>
                  <a:pt x="238594" y="267220"/>
                </a:lnTo>
                <a:lnTo>
                  <a:pt x="247599" y="269760"/>
                </a:lnTo>
                <a:lnTo>
                  <a:pt x="254330" y="272300"/>
                </a:lnTo>
                <a:lnTo>
                  <a:pt x="259181" y="274840"/>
                </a:lnTo>
                <a:lnTo>
                  <a:pt x="263474" y="277368"/>
                </a:lnTo>
                <a:lnTo>
                  <a:pt x="268859" y="276110"/>
                </a:lnTo>
                <a:lnTo>
                  <a:pt x="270725" y="276110"/>
                </a:lnTo>
                <a:lnTo>
                  <a:pt x="273723" y="278650"/>
                </a:lnTo>
                <a:lnTo>
                  <a:pt x="275412" y="278650"/>
                </a:lnTo>
                <a:lnTo>
                  <a:pt x="281787" y="283730"/>
                </a:lnTo>
                <a:lnTo>
                  <a:pt x="286791" y="287540"/>
                </a:lnTo>
                <a:lnTo>
                  <a:pt x="293611" y="293890"/>
                </a:lnTo>
                <a:lnTo>
                  <a:pt x="296735" y="297700"/>
                </a:lnTo>
                <a:lnTo>
                  <a:pt x="296303" y="300240"/>
                </a:lnTo>
                <a:lnTo>
                  <a:pt x="295960" y="302780"/>
                </a:lnTo>
                <a:lnTo>
                  <a:pt x="287210" y="311670"/>
                </a:lnTo>
                <a:lnTo>
                  <a:pt x="285724" y="315480"/>
                </a:lnTo>
                <a:lnTo>
                  <a:pt x="287845" y="319290"/>
                </a:lnTo>
                <a:lnTo>
                  <a:pt x="292671" y="323100"/>
                </a:lnTo>
                <a:lnTo>
                  <a:pt x="299300" y="323100"/>
                </a:lnTo>
                <a:lnTo>
                  <a:pt x="296735" y="320560"/>
                </a:lnTo>
                <a:lnTo>
                  <a:pt x="296125" y="318020"/>
                </a:lnTo>
                <a:lnTo>
                  <a:pt x="296456" y="316750"/>
                </a:lnTo>
                <a:lnTo>
                  <a:pt x="299250" y="316750"/>
                </a:lnTo>
                <a:lnTo>
                  <a:pt x="303060" y="312940"/>
                </a:lnTo>
                <a:lnTo>
                  <a:pt x="302133" y="307860"/>
                </a:lnTo>
                <a:lnTo>
                  <a:pt x="307454" y="302780"/>
                </a:lnTo>
                <a:lnTo>
                  <a:pt x="318554" y="302780"/>
                </a:lnTo>
                <a:lnTo>
                  <a:pt x="327977" y="301510"/>
                </a:lnTo>
                <a:lnTo>
                  <a:pt x="330898" y="301510"/>
                </a:lnTo>
                <a:lnTo>
                  <a:pt x="330682" y="296430"/>
                </a:lnTo>
                <a:lnTo>
                  <a:pt x="334899" y="296430"/>
                </a:lnTo>
                <a:lnTo>
                  <a:pt x="335788" y="300240"/>
                </a:lnTo>
                <a:lnTo>
                  <a:pt x="335788" y="302780"/>
                </a:lnTo>
                <a:lnTo>
                  <a:pt x="339407" y="301510"/>
                </a:lnTo>
                <a:lnTo>
                  <a:pt x="340956" y="296430"/>
                </a:lnTo>
                <a:lnTo>
                  <a:pt x="342519" y="291350"/>
                </a:lnTo>
                <a:lnTo>
                  <a:pt x="329120" y="288810"/>
                </a:lnTo>
                <a:lnTo>
                  <a:pt x="331381" y="286270"/>
                </a:lnTo>
                <a:lnTo>
                  <a:pt x="335140" y="286270"/>
                </a:lnTo>
                <a:lnTo>
                  <a:pt x="337451" y="288810"/>
                </a:lnTo>
                <a:lnTo>
                  <a:pt x="338899" y="286270"/>
                </a:lnTo>
                <a:lnTo>
                  <a:pt x="339623" y="285000"/>
                </a:lnTo>
                <a:lnTo>
                  <a:pt x="337781" y="282460"/>
                </a:lnTo>
                <a:lnTo>
                  <a:pt x="334124" y="277380"/>
                </a:lnTo>
                <a:lnTo>
                  <a:pt x="324205" y="282460"/>
                </a:lnTo>
                <a:lnTo>
                  <a:pt x="323303" y="281190"/>
                </a:lnTo>
                <a:lnTo>
                  <a:pt x="320306" y="281190"/>
                </a:lnTo>
                <a:lnTo>
                  <a:pt x="314782" y="283730"/>
                </a:lnTo>
                <a:lnTo>
                  <a:pt x="306336" y="291350"/>
                </a:lnTo>
                <a:lnTo>
                  <a:pt x="302971" y="288810"/>
                </a:lnTo>
                <a:lnTo>
                  <a:pt x="296252" y="282460"/>
                </a:lnTo>
                <a:lnTo>
                  <a:pt x="289712" y="276110"/>
                </a:lnTo>
                <a:lnTo>
                  <a:pt x="283171" y="269760"/>
                </a:lnTo>
                <a:lnTo>
                  <a:pt x="283044" y="267220"/>
                </a:lnTo>
                <a:lnTo>
                  <a:pt x="282854" y="263410"/>
                </a:lnTo>
                <a:lnTo>
                  <a:pt x="281444" y="255790"/>
                </a:lnTo>
                <a:lnTo>
                  <a:pt x="256108" y="232930"/>
                </a:lnTo>
                <a:lnTo>
                  <a:pt x="260261" y="226580"/>
                </a:lnTo>
                <a:lnTo>
                  <a:pt x="260908" y="224040"/>
                </a:lnTo>
                <a:lnTo>
                  <a:pt x="267563" y="229120"/>
                </a:lnTo>
                <a:lnTo>
                  <a:pt x="274942" y="230390"/>
                </a:lnTo>
                <a:lnTo>
                  <a:pt x="280924" y="227850"/>
                </a:lnTo>
                <a:lnTo>
                  <a:pt x="282397" y="224040"/>
                </a:lnTo>
                <a:lnTo>
                  <a:pt x="283387" y="221500"/>
                </a:lnTo>
                <a:lnTo>
                  <a:pt x="292227" y="226580"/>
                </a:lnTo>
                <a:lnTo>
                  <a:pt x="299770" y="227850"/>
                </a:lnTo>
                <a:lnTo>
                  <a:pt x="305015" y="224040"/>
                </a:lnTo>
                <a:lnTo>
                  <a:pt x="305993" y="221500"/>
                </a:lnTo>
                <a:lnTo>
                  <a:pt x="306984" y="218960"/>
                </a:lnTo>
                <a:lnTo>
                  <a:pt x="331203" y="250710"/>
                </a:lnTo>
                <a:lnTo>
                  <a:pt x="331660" y="257060"/>
                </a:lnTo>
                <a:lnTo>
                  <a:pt x="333654" y="264680"/>
                </a:lnTo>
                <a:lnTo>
                  <a:pt x="338836" y="272300"/>
                </a:lnTo>
                <a:lnTo>
                  <a:pt x="348843" y="278650"/>
                </a:lnTo>
                <a:lnTo>
                  <a:pt x="351002" y="278650"/>
                </a:lnTo>
                <a:lnTo>
                  <a:pt x="359625" y="285000"/>
                </a:lnTo>
                <a:lnTo>
                  <a:pt x="372059" y="291350"/>
                </a:lnTo>
                <a:lnTo>
                  <a:pt x="383844" y="293890"/>
                </a:lnTo>
                <a:lnTo>
                  <a:pt x="390550" y="293890"/>
                </a:lnTo>
                <a:close/>
              </a:path>
              <a:path w="430530" h="430530">
                <a:moveTo>
                  <a:pt x="430237" y="215112"/>
                </a:moveTo>
                <a:lnTo>
                  <a:pt x="424548" y="165785"/>
                </a:lnTo>
                <a:lnTo>
                  <a:pt x="413613" y="135191"/>
                </a:lnTo>
                <a:lnTo>
                  <a:pt x="413613" y="215112"/>
                </a:lnTo>
                <a:lnTo>
                  <a:pt x="408368" y="260616"/>
                </a:lnTo>
                <a:lnTo>
                  <a:pt x="393433" y="302399"/>
                </a:lnTo>
                <a:lnTo>
                  <a:pt x="370001" y="339255"/>
                </a:lnTo>
                <a:lnTo>
                  <a:pt x="339255" y="369989"/>
                </a:lnTo>
                <a:lnTo>
                  <a:pt x="302387" y="393420"/>
                </a:lnTo>
                <a:lnTo>
                  <a:pt x="260604" y="408355"/>
                </a:lnTo>
                <a:lnTo>
                  <a:pt x="215087" y="413600"/>
                </a:lnTo>
                <a:lnTo>
                  <a:pt x="169545" y="408343"/>
                </a:lnTo>
                <a:lnTo>
                  <a:pt x="127800" y="393420"/>
                </a:lnTo>
                <a:lnTo>
                  <a:pt x="90944" y="369989"/>
                </a:lnTo>
                <a:lnTo>
                  <a:pt x="60210" y="339255"/>
                </a:lnTo>
                <a:lnTo>
                  <a:pt x="36791" y="302399"/>
                </a:lnTo>
                <a:lnTo>
                  <a:pt x="21856" y="260616"/>
                </a:lnTo>
                <a:lnTo>
                  <a:pt x="16624" y="215112"/>
                </a:lnTo>
                <a:lnTo>
                  <a:pt x="21856" y="169595"/>
                </a:lnTo>
                <a:lnTo>
                  <a:pt x="36791" y="127812"/>
                </a:lnTo>
                <a:lnTo>
                  <a:pt x="60210" y="90957"/>
                </a:lnTo>
                <a:lnTo>
                  <a:pt x="90944" y="60210"/>
                </a:lnTo>
                <a:lnTo>
                  <a:pt x="127800" y="36779"/>
                </a:lnTo>
                <a:lnTo>
                  <a:pt x="169570" y="21856"/>
                </a:lnTo>
                <a:lnTo>
                  <a:pt x="215087" y="16611"/>
                </a:lnTo>
                <a:lnTo>
                  <a:pt x="260642" y="21869"/>
                </a:lnTo>
                <a:lnTo>
                  <a:pt x="302387" y="36779"/>
                </a:lnTo>
                <a:lnTo>
                  <a:pt x="339255" y="60210"/>
                </a:lnTo>
                <a:lnTo>
                  <a:pt x="370001" y="90957"/>
                </a:lnTo>
                <a:lnTo>
                  <a:pt x="393433" y="127812"/>
                </a:lnTo>
                <a:lnTo>
                  <a:pt x="408368" y="169595"/>
                </a:lnTo>
                <a:lnTo>
                  <a:pt x="413613" y="215112"/>
                </a:lnTo>
                <a:lnTo>
                  <a:pt x="413613" y="135191"/>
                </a:lnTo>
                <a:lnTo>
                  <a:pt x="382968" y="80568"/>
                </a:lnTo>
                <a:lnTo>
                  <a:pt x="349656" y="47256"/>
                </a:lnTo>
                <a:lnTo>
                  <a:pt x="309676" y="21856"/>
                </a:lnTo>
                <a:lnTo>
                  <a:pt x="264426" y="5676"/>
                </a:lnTo>
                <a:lnTo>
                  <a:pt x="215087" y="0"/>
                </a:lnTo>
                <a:lnTo>
                  <a:pt x="165760" y="5676"/>
                </a:lnTo>
                <a:lnTo>
                  <a:pt x="120497" y="21869"/>
                </a:lnTo>
                <a:lnTo>
                  <a:pt x="80556" y="47256"/>
                </a:lnTo>
                <a:lnTo>
                  <a:pt x="47244" y="80568"/>
                </a:lnTo>
                <a:lnTo>
                  <a:pt x="21856" y="120510"/>
                </a:lnTo>
                <a:lnTo>
                  <a:pt x="5676" y="165785"/>
                </a:lnTo>
                <a:lnTo>
                  <a:pt x="0" y="215112"/>
                </a:lnTo>
                <a:lnTo>
                  <a:pt x="5676" y="264426"/>
                </a:lnTo>
                <a:lnTo>
                  <a:pt x="21856" y="309702"/>
                </a:lnTo>
                <a:lnTo>
                  <a:pt x="47244" y="349643"/>
                </a:lnTo>
                <a:lnTo>
                  <a:pt x="80556" y="382955"/>
                </a:lnTo>
                <a:lnTo>
                  <a:pt x="120523" y="408355"/>
                </a:lnTo>
                <a:lnTo>
                  <a:pt x="165760" y="424522"/>
                </a:lnTo>
                <a:lnTo>
                  <a:pt x="215087" y="430212"/>
                </a:lnTo>
                <a:lnTo>
                  <a:pt x="264426" y="424522"/>
                </a:lnTo>
                <a:lnTo>
                  <a:pt x="309714" y="408343"/>
                </a:lnTo>
                <a:lnTo>
                  <a:pt x="349656" y="382955"/>
                </a:lnTo>
                <a:lnTo>
                  <a:pt x="382968" y="349643"/>
                </a:lnTo>
                <a:lnTo>
                  <a:pt x="408368" y="309702"/>
                </a:lnTo>
                <a:lnTo>
                  <a:pt x="424548" y="264426"/>
                </a:lnTo>
                <a:lnTo>
                  <a:pt x="430237" y="2151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34" name="object 34"/>
          <p:cNvGrpSpPr/>
          <p:nvPr/>
        </p:nvGrpSpPr>
        <p:grpSpPr>
          <a:xfrm>
            <a:off x="1101526" y="506925"/>
            <a:ext cx="447675" cy="157480"/>
            <a:chOff x="1101526" y="506925"/>
            <a:chExt cx="447675" cy="157480"/>
          </a:xfrm>
        </p:grpSpPr>
        <p:pic>
          <p:nvPicPr>
            <p:cNvPr id="35" name="object 3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01526" y="506925"/>
              <a:ext cx="324025" cy="157191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454486" y="554008"/>
              <a:ext cx="94348" cy="107759"/>
            </a:xfrm>
            <a:prstGeom prst="rect">
              <a:avLst/>
            </a:prstGeom>
          </p:spPr>
        </p:pic>
      </p:grpSp>
      <p:grpSp>
        <p:nvGrpSpPr>
          <p:cNvPr id="37" name="object 37"/>
          <p:cNvGrpSpPr/>
          <p:nvPr/>
        </p:nvGrpSpPr>
        <p:grpSpPr>
          <a:xfrm>
            <a:off x="1621395" y="181584"/>
            <a:ext cx="10570845" cy="6129655"/>
            <a:chOff x="1621395" y="181584"/>
            <a:chExt cx="10570845" cy="6129655"/>
          </a:xfrm>
        </p:grpSpPr>
        <p:sp>
          <p:nvSpPr>
            <p:cNvPr id="38" name="object 38"/>
            <p:cNvSpPr/>
            <p:nvPr/>
          </p:nvSpPr>
          <p:spPr>
            <a:xfrm>
              <a:off x="9083049" y="3834246"/>
              <a:ext cx="2345055" cy="2476500"/>
            </a:xfrm>
            <a:custGeom>
              <a:avLst/>
              <a:gdLst/>
              <a:ahLst/>
              <a:cxnLst/>
              <a:rect l="l" t="t" r="r" b="b"/>
              <a:pathLst>
                <a:path w="2345054" h="2476500">
                  <a:moveTo>
                    <a:pt x="1327528" y="2451100"/>
                  </a:moveTo>
                  <a:lnTo>
                    <a:pt x="218362" y="2451100"/>
                  </a:lnTo>
                  <a:lnTo>
                    <a:pt x="256766" y="2463800"/>
                  </a:lnTo>
                  <a:lnTo>
                    <a:pt x="341379" y="2463800"/>
                  </a:lnTo>
                  <a:lnTo>
                    <a:pt x="433673" y="2476500"/>
                  </a:lnTo>
                  <a:lnTo>
                    <a:pt x="1231141" y="2476500"/>
                  </a:lnTo>
                  <a:lnTo>
                    <a:pt x="1327528" y="2451100"/>
                  </a:lnTo>
                  <a:close/>
                </a:path>
                <a:path w="2345054" h="2476500">
                  <a:moveTo>
                    <a:pt x="398139" y="2438400"/>
                  </a:moveTo>
                  <a:lnTo>
                    <a:pt x="142418" y="2438400"/>
                  </a:lnTo>
                  <a:lnTo>
                    <a:pt x="180175" y="2451100"/>
                  </a:lnTo>
                  <a:lnTo>
                    <a:pt x="444875" y="2451100"/>
                  </a:lnTo>
                  <a:lnTo>
                    <a:pt x="398139" y="2438400"/>
                  </a:lnTo>
                  <a:close/>
                </a:path>
                <a:path w="2345054" h="2476500">
                  <a:moveTo>
                    <a:pt x="1683963" y="2387600"/>
                  </a:moveTo>
                  <a:lnTo>
                    <a:pt x="1514284" y="2387600"/>
                  </a:lnTo>
                  <a:lnTo>
                    <a:pt x="1304528" y="2438400"/>
                  </a:lnTo>
                  <a:lnTo>
                    <a:pt x="1252225" y="2438400"/>
                  </a:lnTo>
                  <a:lnTo>
                    <a:pt x="1199733" y="2451100"/>
                  </a:lnTo>
                  <a:lnTo>
                    <a:pt x="1375531" y="2451100"/>
                  </a:lnTo>
                  <a:lnTo>
                    <a:pt x="1471404" y="2425700"/>
                  </a:lnTo>
                  <a:lnTo>
                    <a:pt x="1519374" y="2425700"/>
                  </a:lnTo>
                  <a:lnTo>
                    <a:pt x="1615630" y="2400300"/>
                  </a:lnTo>
                  <a:lnTo>
                    <a:pt x="1649745" y="2400300"/>
                  </a:lnTo>
                  <a:lnTo>
                    <a:pt x="1683963" y="2387600"/>
                  </a:lnTo>
                  <a:close/>
                </a:path>
                <a:path w="2345054" h="2476500">
                  <a:moveTo>
                    <a:pt x="448364" y="0"/>
                  </a:moveTo>
                  <a:lnTo>
                    <a:pt x="429414" y="0"/>
                  </a:lnTo>
                  <a:lnTo>
                    <a:pt x="427571" y="12700"/>
                  </a:lnTo>
                  <a:lnTo>
                    <a:pt x="436444" y="38100"/>
                  </a:lnTo>
                  <a:lnTo>
                    <a:pt x="451297" y="50800"/>
                  </a:lnTo>
                  <a:lnTo>
                    <a:pt x="154140" y="50800"/>
                  </a:lnTo>
                  <a:lnTo>
                    <a:pt x="109944" y="76200"/>
                  </a:lnTo>
                  <a:lnTo>
                    <a:pt x="79434" y="101600"/>
                  </a:lnTo>
                  <a:lnTo>
                    <a:pt x="38163" y="165100"/>
                  </a:lnTo>
                  <a:lnTo>
                    <a:pt x="24955" y="203200"/>
                  </a:lnTo>
                  <a:lnTo>
                    <a:pt x="13267" y="254000"/>
                  </a:lnTo>
                  <a:lnTo>
                    <a:pt x="5704" y="304800"/>
                  </a:lnTo>
                  <a:lnTo>
                    <a:pt x="1527" y="355600"/>
                  </a:lnTo>
                  <a:lnTo>
                    <a:pt x="0" y="393700"/>
                  </a:lnTo>
                  <a:lnTo>
                    <a:pt x="381" y="444500"/>
                  </a:lnTo>
                  <a:lnTo>
                    <a:pt x="1426" y="495300"/>
                  </a:lnTo>
                  <a:lnTo>
                    <a:pt x="2394" y="546100"/>
                  </a:lnTo>
                  <a:lnTo>
                    <a:pt x="3291" y="596900"/>
                  </a:lnTo>
                  <a:lnTo>
                    <a:pt x="4120" y="635000"/>
                  </a:lnTo>
                  <a:lnTo>
                    <a:pt x="4888" y="685800"/>
                  </a:lnTo>
                  <a:lnTo>
                    <a:pt x="6310" y="787400"/>
                  </a:lnTo>
                  <a:lnTo>
                    <a:pt x="6966" y="838200"/>
                  </a:lnTo>
                  <a:lnTo>
                    <a:pt x="7576" y="889000"/>
                  </a:lnTo>
                  <a:lnTo>
                    <a:pt x="8147" y="939800"/>
                  </a:lnTo>
                  <a:lnTo>
                    <a:pt x="8684" y="1003300"/>
                  </a:lnTo>
                  <a:lnTo>
                    <a:pt x="9684" y="1104900"/>
                  </a:lnTo>
                  <a:lnTo>
                    <a:pt x="12069" y="1358900"/>
                  </a:lnTo>
                  <a:lnTo>
                    <a:pt x="12603" y="1409700"/>
                  </a:lnTo>
                  <a:lnTo>
                    <a:pt x="13173" y="1460500"/>
                  </a:lnTo>
                  <a:lnTo>
                    <a:pt x="13779" y="1511300"/>
                  </a:lnTo>
                  <a:lnTo>
                    <a:pt x="14421" y="1562100"/>
                  </a:lnTo>
                  <a:lnTo>
                    <a:pt x="15099" y="1625600"/>
                  </a:lnTo>
                  <a:lnTo>
                    <a:pt x="15813" y="1676400"/>
                  </a:lnTo>
                  <a:lnTo>
                    <a:pt x="16564" y="1727200"/>
                  </a:lnTo>
                  <a:lnTo>
                    <a:pt x="17352" y="1778000"/>
                  </a:lnTo>
                  <a:lnTo>
                    <a:pt x="18176" y="1828800"/>
                  </a:lnTo>
                  <a:lnTo>
                    <a:pt x="19037" y="1879600"/>
                  </a:lnTo>
                  <a:lnTo>
                    <a:pt x="19116" y="1892300"/>
                  </a:lnTo>
                  <a:lnTo>
                    <a:pt x="19229" y="1943100"/>
                  </a:lnTo>
                  <a:lnTo>
                    <a:pt x="18858" y="1981200"/>
                  </a:lnTo>
                  <a:lnTo>
                    <a:pt x="17907" y="2032000"/>
                  </a:lnTo>
                  <a:lnTo>
                    <a:pt x="16852" y="2082800"/>
                  </a:lnTo>
                  <a:lnTo>
                    <a:pt x="16047" y="2133600"/>
                  </a:lnTo>
                  <a:lnTo>
                    <a:pt x="15845" y="2171700"/>
                  </a:lnTo>
                  <a:lnTo>
                    <a:pt x="16599" y="2222500"/>
                  </a:lnTo>
                  <a:lnTo>
                    <a:pt x="18215" y="2273300"/>
                  </a:lnTo>
                  <a:lnTo>
                    <a:pt x="19549" y="2286000"/>
                  </a:lnTo>
                  <a:lnTo>
                    <a:pt x="21374" y="2311400"/>
                  </a:lnTo>
                  <a:lnTo>
                    <a:pt x="22917" y="2324100"/>
                  </a:lnTo>
                  <a:lnTo>
                    <a:pt x="24843" y="2336800"/>
                  </a:lnTo>
                  <a:lnTo>
                    <a:pt x="27609" y="2349500"/>
                  </a:lnTo>
                  <a:lnTo>
                    <a:pt x="31674" y="2374900"/>
                  </a:lnTo>
                  <a:lnTo>
                    <a:pt x="49608" y="2400300"/>
                  </a:lnTo>
                  <a:lnTo>
                    <a:pt x="76925" y="2425700"/>
                  </a:lnTo>
                  <a:lnTo>
                    <a:pt x="109303" y="2438400"/>
                  </a:lnTo>
                  <a:lnTo>
                    <a:pt x="267483" y="2438400"/>
                  </a:lnTo>
                  <a:lnTo>
                    <a:pt x="230398" y="2425700"/>
                  </a:lnTo>
                  <a:lnTo>
                    <a:pt x="193488" y="2425700"/>
                  </a:lnTo>
                  <a:lnTo>
                    <a:pt x="156896" y="2413000"/>
                  </a:lnTo>
                  <a:lnTo>
                    <a:pt x="125854" y="2413000"/>
                  </a:lnTo>
                  <a:lnTo>
                    <a:pt x="95426" y="2400300"/>
                  </a:lnTo>
                  <a:lnTo>
                    <a:pt x="56083" y="2349500"/>
                  </a:lnTo>
                  <a:lnTo>
                    <a:pt x="49875" y="2311400"/>
                  </a:lnTo>
                  <a:lnTo>
                    <a:pt x="46634" y="2273300"/>
                  </a:lnTo>
                  <a:lnTo>
                    <a:pt x="45260" y="2235200"/>
                  </a:lnTo>
                  <a:lnTo>
                    <a:pt x="44653" y="2197100"/>
                  </a:lnTo>
                  <a:lnTo>
                    <a:pt x="44408" y="2171700"/>
                  </a:lnTo>
                  <a:lnTo>
                    <a:pt x="44417" y="2133600"/>
                  </a:lnTo>
                  <a:lnTo>
                    <a:pt x="44548" y="2108200"/>
                  </a:lnTo>
                  <a:lnTo>
                    <a:pt x="45235" y="2057400"/>
                  </a:lnTo>
                  <a:lnTo>
                    <a:pt x="46139" y="2006600"/>
                  </a:lnTo>
                  <a:lnTo>
                    <a:pt x="46858" y="1968500"/>
                  </a:lnTo>
                  <a:lnTo>
                    <a:pt x="47049" y="1930400"/>
                  </a:lnTo>
                  <a:lnTo>
                    <a:pt x="46988" y="1866900"/>
                  </a:lnTo>
                  <a:lnTo>
                    <a:pt x="46565" y="1816100"/>
                  </a:lnTo>
                  <a:lnTo>
                    <a:pt x="45926" y="1765300"/>
                  </a:lnTo>
                  <a:lnTo>
                    <a:pt x="45154" y="1714500"/>
                  </a:lnTo>
                  <a:lnTo>
                    <a:pt x="44331" y="1663700"/>
                  </a:lnTo>
                  <a:lnTo>
                    <a:pt x="43540" y="1625600"/>
                  </a:lnTo>
                  <a:lnTo>
                    <a:pt x="42862" y="1574800"/>
                  </a:lnTo>
                  <a:lnTo>
                    <a:pt x="42265" y="1524000"/>
                  </a:lnTo>
                  <a:lnTo>
                    <a:pt x="41706" y="1473200"/>
                  </a:lnTo>
                  <a:lnTo>
                    <a:pt x="41179" y="1422400"/>
                  </a:lnTo>
                  <a:lnTo>
                    <a:pt x="40077" y="1295400"/>
                  </a:lnTo>
                  <a:lnTo>
                    <a:pt x="37849" y="1054100"/>
                  </a:lnTo>
                  <a:lnTo>
                    <a:pt x="36824" y="952500"/>
                  </a:lnTo>
                  <a:lnTo>
                    <a:pt x="36268" y="901700"/>
                  </a:lnTo>
                  <a:lnTo>
                    <a:pt x="35674" y="850900"/>
                  </a:lnTo>
                  <a:lnTo>
                    <a:pt x="35037" y="800100"/>
                  </a:lnTo>
                  <a:lnTo>
                    <a:pt x="34349" y="749300"/>
                  </a:lnTo>
                  <a:lnTo>
                    <a:pt x="33605" y="698500"/>
                  </a:lnTo>
                  <a:lnTo>
                    <a:pt x="32798" y="647700"/>
                  </a:lnTo>
                  <a:lnTo>
                    <a:pt x="31922" y="596900"/>
                  </a:lnTo>
                  <a:lnTo>
                    <a:pt x="30970" y="546100"/>
                  </a:lnTo>
                  <a:lnTo>
                    <a:pt x="29937" y="495300"/>
                  </a:lnTo>
                  <a:lnTo>
                    <a:pt x="28816" y="444500"/>
                  </a:lnTo>
                  <a:lnTo>
                    <a:pt x="28539" y="393700"/>
                  </a:lnTo>
                  <a:lnTo>
                    <a:pt x="30421" y="342900"/>
                  </a:lnTo>
                  <a:lnTo>
                    <a:pt x="35221" y="292100"/>
                  </a:lnTo>
                  <a:lnTo>
                    <a:pt x="43696" y="254000"/>
                  </a:lnTo>
                  <a:lnTo>
                    <a:pt x="56604" y="203200"/>
                  </a:lnTo>
                  <a:lnTo>
                    <a:pt x="69238" y="165100"/>
                  </a:lnTo>
                  <a:lnTo>
                    <a:pt x="87052" y="139700"/>
                  </a:lnTo>
                  <a:lnTo>
                    <a:pt x="111086" y="101600"/>
                  </a:lnTo>
                  <a:lnTo>
                    <a:pt x="142380" y="88900"/>
                  </a:lnTo>
                  <a:lnTo>
                    <a:pt x="232816" y="88900"/>
                  </a:lnTo>
                  <a:lnTo>
                    <a:pt x="269314" y="76200"/>
                  </a:lnTo>
                  <a:lnTo>
                    <a:pt x="424307" y="76200"/>
                  </a:lnTo>
                  <a:lnTo>
                    <a:pt x="447004" y="63500"/>
                  </a:lnTo>
                  <a:lnTo>
                    <a:pt x="463334" y="50800"/>
                  </a:lnTo>
                  <a:lnTo>
                    <a:pt x="465191" y="38100"/>
                  </a:lnTo>
                  <a:lnTo>
                    <a:pt x="438658" y="38100"/>
                  </a:lnTo>
                  <a:lnTo>
                    <a:pt x="448209" y="25400"/>
                  </a:lnTo>
                  <a:lnTo>
                    <a:pt x="470840" y="25400"/>
                  </a:lnTo>
                  <a:lnTo>
                    <a:pt x="461873" y="12700"/>
                  </a:lnTo>
                  <a:lnTo>
                    <a:pt x="455130" y="12700"/>
                  </a:lnTo>
                  <a:lnTo>
                    <a:pt x="448364" y="0"/>
                  </a:lnTo>
                  <a:close/>
                </a:path>
                <a:path w="2345054" h="2476500">
                  <a:moveTo>
                    <a:pt x="1889582" y="2374900"/>
                  </a:moveTo>
                  <a:lnTo>
                    <a:pt x="1619745" y="2374900"/>
                  </a:lnTo>
                  <a:lnTo>
                    <a:pt x="1566922" y="2387600"/>
                  </a:lnTo>
                  <a:lnTo>
                    <a:pt x="1855387" y="2387600"/>
                  </a:lnTo>
                  <a:lnTo>
                    <a:pt x="1889582" y="2374900"/>
                  </a:lnTo>
                  <a:close/>
                </a:path>
                <a:path w="2345054" h="2476500">
                  <a:moveTo>
                    <a:pt x="2137003" y="25400"/>
                  </a:moveTo>
                  <a:lnTo>
                    <a:pt x="1772488" y="25400"/>
                  </a:lnTo>
                  <a:lnTo>
                    <a:pt x="1827487" y="38100"/>
                  </a:lnTo>
                  <a:lnTo>
                    <a:pt x="1992385" y="38100"/>
                  </a:lnTo>
                  <a:lnTo>
                    <a:pt x="2115858" y="50800"/>
                  </a:lnTo>
                  <a:lnTo>
                    <a:pt x="2153933" y="50800"/>
                  </a:lnTo>
                  <a:lnTo>
                    <a:pt x="2168077" y="63500"/>
                  </a:lnTo>
                  <a:lnTo>
                    <a:pt x="2200211" y="101600"/>
                  </a:lnTo>
                  <a:lnTo>
                    <a:pt x="2223628" y="152400"/>
                  </a:lnTo>
                  <a:lnTo>
                    <a:pt x="2239742" y="203200"/>
                  </a:lnTo>
                  <a:lnTo>
                    <a:pt x="2249905" y="254000"/>
                  </a:lnTo>
                  <a:lnTo>
                    <a:pt x="2255469" y="304800"/>
                  </a:lnTo>
                  <a:lnTo>
                    <a:pt x="2258699" y="368300"/>
                  </a:lnTo>
                  <a:lnTo>
                    <a:pt x="2260946" y="419100"/>
                  </a:lnTo>
                  <a:lnTo>
                    <a:pt x="2262654" y="469900"/>
                  </a:lnTo>
                  <a:lnTo>
                    <a:pt x="2264270" y="533400"/>
                  </a:lnTo>
                  <a:lnTo>
                    <a:pt x="2266239" y="584200"/>
                  </a:lnTo>
                  <a:lnTo>
                    <a:pt x="2268427" y="635000"/>
                  </a:lnTo>
                  <a:lnTo>
                    <a:pt x="2270676" y="685800"/>
                  </a:lnTo>
                  <a:lnTo>
                    <a:pt x="2272976" y="736600"/>
                  </a:lnTo>
                  <a:lnTo>
                    <a:pt x="2275316" y="787400"/>
                  </a:lnTo>
                  <a:lnTo>
                    <a:pt x="2287251" y="1041400"/>
                  </a:lnTo>
                  <a:lnTo>
                    <a:pt x="2289612" y="1092200"/>
                  </a:lnTo>
                  <a:lnTo>
                    <a:pt x="2291940" y="1143000"/>
                  </a:lnTo>
                  <a:lnTo>
                    <a:pt x="2294225" y="1193800"/>
                  </a:lnTo>
                  <a:lnTo>
                    <a:pt x="2296457" y="1244600"/>
                  </a:lnTo>
                  <a:lnTo>
                    <a:pt x="2298624" y="1295400"/>
                  </a:lnTo>
                  <a:lnTo>
                    <a:pt x="2300717" y="1346200"/>
                  </a:lnTo>
                  <a:lnTo>
                    <a:pt x="2302725" y="1397000"/>
                  </a:lnTo>
                  <a:lnTo>
                    <a:pt x="2304637" y="1447800"/>
                  </a:lnTo>
                  <a:lnTo>
                    <a:pt x="2306443" y="1498600"/>
                  </a:lnTo>
                  <a:lnTo>
                    <a:pt x="2308134" y="1549400"/>
                  </a:lnTo>
                  <a:lnTo>
                    <a:pt x="2309697" y="1612900"/>
                  </a:lnTo>
                  <a:lnTo>
                    <a:pt x="2311124" y="1663700"/>
                  </a:lnTo>
                  <a:lnTo>
                    <a:pt x="2314661" y="1803400"/>
                  </a:lnTo>
                  <a:lnTo>
                    <a:pt x="2315629" y="1854200"/>
                  </a:lnTo>
                  <a:lnTo>
                    <a:pt x="2316304" y="1892300"/>
                  </a:lnTo>
                  <a:lnTo>
                    <a:pt x="2316549" y="1943100"/>
                  </a:lnTo>
                  <a:lnTo>
                    <a:pt x="2316226" y="1993900"/>
                  </a:lnTo>
                  <a:lnTo>
                    <a:pt x="2313528" y="2044700"/>
                  </a:lnTo>
                  <a:lnTo>
                    <a:pt x="2306258" y="2095500"/>
                  </a:lnTo>
                  <a:lnTo>
                    <a:pt x="2293303" y="2159000"/>
                  </a:lnTo>
                  <a:lnTo>
                    <a:pt x="2273554" y="2209800"/>
                  </a:lnTo>
                  <a:lnTo>
                    <a:pt x="2264807" y="2222500"/>
                  </a:lnTo>
                  <a:lnTo>
                    <a:pt x="2254690" y="2247900"/>
                  </a:lnTo>
                  <a:lnTo>
                    <a:pt x="2242870" y="2260600"/>
                  </a:lnTo>
                  <a:lnTo>
                    <a:pt x="2229015" y="2273300"/>
                  </a:lnTo>
                  <a:lnTo>
                    <a:pt x="2210929" y="2286000"/>
                  </a:lnTo>
                  <a:lnTo>
                    <a:pt x="2190823" y="2286000"/>
                  </a:lnTo>
                  <a:lnTo>
                    <a:pt x="2169722" y="2298700"/>
                  </a:lnTo>
                  <a:lnTo>
                    <a:pt x="2148649" y="2298700"/>
                  </a:lnTo>
                  <a:lnTo>
                    <a:pt x="1934737" y="2349500"/>
                  </a:lnTo>
                  <a:lnTo>
                    <a:pt x="1880590" y="2349500"/>
                  </a:lnTo>
                  <a:lnTo>
                    <a:pt x="1847180" y="2362200"/>
                  </a:lnTo>
                  <a:lnTo>
                    <a:pt x="1683118" y="2362200"/>
                  </a:lnTo>
                  <a:lnTo>
                    <a:pt x="1651391" y="2374900"/>
                  </a:lnTo>
                  <a:lnTo>
                    <a:pt x="1943423" y="2374900"/>
                  </a:lnTo>
                  <a:lnTo>
                    <a:pt x="2156244" y="2324100"/>
                  </a:lnTo>
                  <a:lnTo>
                    <a:pt x="2200156" y="2324100"/>
                  </a:lnTo>
                  <a:lnTo>
                    <a:pt x="2240686" y="2298700"/>
                  </a:lnTo>
                  <a:lnTo>
                    <a:pt x="2277912" y="2260600"/>
                  </a:lnTo>
                  <a:lnTo>
                    <a:pt x="2310241" y="2197100"/>
                  </a:lnTo>
                  <a:lnTo>
                    <a:pt x="2326214" y="2146300"/>
                  </a:lnTo>
                  <a:lnTo>
                    <a:pt x="2336607" y="2095500"/>
                  </a:lnTo>
                  <a:lnTo>
                    <a:pt x="2342591" y="2032000"/>
                  </a:lnTo>
                  <a:lnTo>
                    <a:pt x="2344929" y="1968500"/>
                  </a:lnTo>
                  <a:lnTo>
                    <a:pt x="2344743" y="1943100"/>
                  </a:lnTo>
                  <a:lnTo>
                    <a:pt x="2343916" y="1866900"/>
                  </a:lnTo>
                  <a:lnTo>
                    <a:pt x="2343396" y="1828800"/>
                  </a:lnTo>
                  <a:lnTo>
                    <a:pt x="2342788" y="1790700"/>
                  </a:lnTo>
                  <a:lnTo>
                    <a:pt x="2342096" y="1765300"/>
                  </a:lnTo>
                  <a:lnTo>
                    <a:pt x="2341047" y="1714500"/>
                  </a:lnTo>
                  <a:lnTo>
                    <a:pt x="2339862" y="1663700"/>
                  </a:lnTo>
                  <a:lnTo>
                    <a:pt x="2338549" y="1612900"/>
                  </a:lnTo>
                  <a:lnTo>
                    <a:pt x="2337115" y="1562100"/>
                  </a:lnTo>
                  <a:lnTo>
                    <a:pt x="2335569" y="1524000"/>
                  </a:lnTo>
                  <a:lnTo>
                    <a:pt x="2333917" y="1473200"/>
                  </a:lnTo>
                  <a:lnTo>
                    <a:pt x="2332023" y="1422400"/>
                  </a:lnTo>
                  <a:lnTo>
                    <a:pt x="2330029" y="1371600"/>
                  </a:lnTo>
                  <a:lnTo>
                    <a:pt x="2327943" y="1320800"/>
                  </a:lnTo>
                  <a:lnTo>
                    <a:pt x="2325778" y="1270000"/>
                  </a:lnTo>
                  <a:lnTo>
                    <a:pt x="2323543" y="1219200"/>
                  </a:lnTo>
                  <a:lnTo>
                    <a:pt x="2321249" y="1168400"/>
                  </a:lnTo>
                  <a:lnTo>
                    <a:pt x="2318908" y="1104900"/>
                  </a:lnTo>
                  <a:lnTo>
                    <a:pt x="2316530" y="1054100"/>
                  </a:lnTo>
                  <a:lnTo>
                    <a:pt x="2309279" y="901700"/>
                  </a:lnTo>
                  <a:lnTo>
                    <a:pt x="2306890" y="850900"/>
                  </a:lnTo>
                  <a:lnTo>
                    <a:pt x="2304578" y="800100"/>
                  </a:lnTo>
                  <a:lnTo>
                    <a:pt x="2302332" y="749300"/>
                  </a:lnTo>
                  <a:lnTo>
                    <a:pt x="2300139" y="698500"/>
                  </a:lnTo>
                  <a:lnTo>
                    <a:pt x="2297988" y="647700"/>
                  </a:lnTo>
                  <a:lnTo>
                    <a:pt x="2287457" y="381000"/>
                  </a:lnTo>
                  <a:lnTo>
                    <a:pt x="2285314" y="330200"/>
                  </a:lnTo>
                  <a:lnTo>
                    <a:pt x="2281179" y="279400"/>
                  </a:lnTo>
                  <a:lnTo>
                    <a:pt x="2272747" y="228600"/>
                  </a:lnTo>
                  <a:lnTo>
                    <a:pt x="2259096" y="165100"/>
                  </a:lnTo>
                  <a:lnTo>
                    <a:pt x="2239302" y="114300"/>
                  </a:lnTo>
                  <a:lnTo>
                    <a:pt x="2222182" y="88900"/>
                  </a:lnTo>
                  <a:lnTo>
                    <a:pt x="2199716" y="50800"/>
                  </a:lnTo>
                  <a:lnTo>
                    <a:pt x="2171468" y="38100"/>
                  </a:lnTo>
                  <a:lnTo>
                    <a:pt x="2137003" y="25400"/>
                  </a:lnTo>
                  <a:close/>
                </a:path>
                <a:path w="2345054" h="2476500">
                  <a:moveTo>
                    <a:pt x="830720" y="63500"/>
                  </a:moveTo>
                  <a:lnTo>
                    <a:pt x="517972" y="63500"/>
                  </a:lnTo>
                  <a:lnTo>
                    <a:pt x="548365" y="76200"/>
                  </a:lnTo>
                  <a:lnTo>
                    <a:pt x="775491" y="76200"/>
                  </a:lnTo>
                  <a:lnTo>
                    <a:pt x="830720" y="63500"/>
                  </a:lnTo>
                  <a:close/>
                </a:path>
                <a:path w="2345054" h="2476500">
                  <a:moveTo>
                    <a:pt x="940146" y="50800"/>
                  </a:moveTo>
                  <a:lnTo>
                    <a:pt x="469451" y="50800"/>
                  </a:lnTo>
                  <a:lnTo>
                    <a:pt x="488226" y="63500"/>
                  </a:lnTo>
                  <a:lnTo>
                    <a:pt x="885787" y="63500"/>
                  </a:lnTo>
                  <a:lnTo>
                    <a:pt x="940146" y="50800"/>
                  </a:lnTo>
                  <a:close/>
                </a:path>
                <a:path w="2345054" h="2476500">
                  <a:moveTo>
                    <a:pt x="436444" y="38100"/>
                  </a:moveTo>
                  <a:lnTo>
                    <a:pt x="409346" y="38100"/>
                  </a:lnTo>
                  <a:lnTo>
                    <a:pt x="393269" y="50800"/>
                  </a:lnTo>
                  <a:lnTo>
                    <a:pt x="451297" y="50800"/>
                  </a:lnTo>
                  <a:lnTo>
                    <a:pt x="436444" y="38100"/>
                  </a:lnTo>
                  <a:close/>
                </a:path>
                <a:path w="2345054" h="2476500">
                  <a:moveTo>
                    <a:pt x="480406" y="25400"/>
                  </a:moveTo>
                  <a:lnTo>
                    <a:pt x="458602" y="25400"/>
                  </a:lnTo>
                  <a:lnTo>
                    <a:pt x="465191" y="38100"/>
                  </a:lnTo>
                  <a:lnTo>
                    <a:pt x="463334" y="50800"/>
                  </a:lnTo>
                  <a:lnTo>
                    <a:pt x="575095" y="50800"/>
                  </a:lnTo>
                  <a:lnTo>
                    <a:pt x="542900" y="38100"/>
                  </a:lnTo>
                  <a:lnTo>
                    <a:pt x="490447" y="38100"/>
                  </a:lnTo>
                  <a:lnTo>
                    <a:pt x="480406" y="25400"/>
                  </a:lnTo>
                  <a:close/>
                </a:path>
                <a:path w="2345054" h="2476500">
                  <a:moveTo>
                    <a:pt x="1048701" y="38100"/>
                  </a:moveTo>
                  <a:lnTo>
                    <a:pt x="751400" y="38100"/>
                  </a:lnTo>
                  <a:lnTo>
                    <a:pt x="714178" y="50800"/>
                  </a:lnTo>
                  <a:lnTo>
                    <a:pt x="994429" y="50800"/>
                  </a:lnTo>
                  <a:lnTo>
                    <a:pt x="1048701" y="38100"/>
                  </a:lnTo>
                  <a:close/>
                </a:path>
                <a:path w="2345054" h="2476500">
                  <a:moveTo>
                    <a:pt x="458602" y="25400"/>
                  </a:moveTo>
                  <a:lnTo>
                    <a:pt x="448209" y="25400"/>
                  </a:lnTo>
                  <a:lnTo>
                    <a:pt x="438658" y="38100"/>
                  </a:lnTo>
                  <a:lnTo>
                    <a:pt x="465191" y="38100"/>
                  </a:lnTo>
                  <a:lnTo>
                    <a:pt x="458602" y="25400"/>
                  </a:lnTo>
                  <a:close/>
                </a:path>
                <a:path w="2345054" h="2476500">
                  <a:moveTo>
                    <a:pt x="1212101" y="25400"/>
                  </a:moveTo>
                  <a:lnTo>
                    <a:pt x="911161" y="25400"/>
                  </a:lnTo>
                  <a:lnTo>
                    <a:pt x="880560" y="38100"/>
                  </a:lnTo>
                  <a:lnTo>
                    <a:pt x="1157471" y="38100"/>
                  </a:lnTo>
                  <a:lnTo>
                    <a:pt x="1212101" y="25400"/>
                  </a:lnTo>
                  <a:close/>
                </a:path>
                <a:path w="2345054" h="2476500">
                  <a:moveTo>
                    <a:pt x="2068835" y="12700"/>
                  </a:moveTo>
                  <a:lnTo>
                    <a:pt x="1013536" y="12700"/>
                  </a:lnTo>
                  <a:lnTo>
                    <a:pt x="986581" y="25400"/>
                  </a:lnTo>
                  <a:lnTo>
                    <a:pt x="2102992" y="25400"/>
                  </a:lnTo>
                  <a:lnTo>
                    <a:pt x="2068835" y="12700"/>
                  </a:lnTo>
                  <a:close/>
                </a:path>
                <a:path w="2345054" h="2476500">
                  <a:moveTo>
                    <a:pt x="1859991" y="0"/>
                  </a:moveTo>
                  <a:lnTo>
                    <a:pt x="1165629" y="0"/>
                  </a:lnTo>
                  <a:lnTo>
                    <a:pt x="1114853" y="12700"/>
                  </a:lnTo>
                  <a:lnTo>
                    <a:pt x="1895136" y="12700"/>
                  </a:lnTo>
                  <a:lnTo>
                    <a:pt x="185999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39" name="object 3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21395" y="506933"/>
              <a:ext cx="427027" cy="157182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067779" y="554014"/>
              <a:ext cx="97358" cy="107759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188428" y="554014"/>
              <a:ext cx="97281" cy="107759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2313863" y="685079"/>
              <a:ext cx="12700" cy="0"/>
            </a:xfrm>
            <a:custGeom>
              <a:avLst/>
              <a:gdLst/>
              <a:ahLst/>
              <a:cxnLst/>
              <a:rect l="l" t="t" r="r" b="b"/>
              <a:pathLst>
                <a:path w="12700">
                  <a:moveTo>
                    <a:pt x="0" y="0"/>
                  </a:moveTo>
                  <a:lnTo>
                    <a:pt x="12700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3" name="object 43"/>
            <p:cNvSpPr/>
            <p:nvPr/>
          </p:nvSpPr>
          <p:spPr>
            <a:xfrm>
              <a:off x="2351909" y="685079"/>
              <a:ext cx="9821545" cy="0"/>
            </a:xfrm>
            <a:custGeom>
              <a:avLst/>
              <a:gdLst/>
              <a:ahLst/>
              <a:cxnLst/>
              <a:rect l="l" t="t" r="r" b="b"/>
              <a:pathLst>
                <a:path w="9821545">
                  <a:moveTo>
                    <a:pt x="0" y="0"/>
                  </a:moveTo>
                  <a:lnTo>
                    <a:pt x="9821011" y="0"/>
                  </a:lnTo>
                </a:path>
              </a:pathLst>
            </a:custGeom>
            <a:ln w="6350">
              <a:solidFill>
                <a:srgbClr val="FFFFFF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4" name="object 44"/>
            <p:cNvSpPr/>
            <p:nvPr/>
          </p:nvSpPr>
          <p:spPr>
            <a:xfrm>
              <a:off x="12185587" y="681904"/>
              <a:ext cx="6985" cy="6350"/>
            </a:xfrm>
            <a:custGeom>
              <a:avLst/>
              <a:gdLst/>
              <a:ahLst/>
              <a:cxnLst/>
              <a:rect l="l" t="t" r="r" b="b"/>
              <a:pathLst>
                <a:path w="6984" h="6350">
                  <a:moveTo>
                    <a:pt x="0" y="6350"/>
                  </a:moveTo>
                  <a:lnTo>
                    <a:pt x="6412" y="6350"/>
                  </a:lnTo>
                  <a:lnTo>
                    <a:pt x="6412" y="0"/>
                  </a:lnTo>
                  <a:lnTo>
                    <a:pt x="0" y="0"/>
                  </a:lnTo>
                  <a:lnTo>
                    <a:pt x="0" y="63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5" name="object 45"/>
            <p:cNvSpPr/>
            <p:nvPr/>
          </p:nvSpPr>
          <p:spPr>
            <a:xfrm>
              <a:off x="7675606" y="240936"/>
              <a:ext cx="4410075" cy="3917950"/>
            </a:xfrm>
            <a:custGeom>
              <a:avLst/>
              <a:gdLst/>
              <a:ahLst/>
              <a:cxnLst/>
              <a:rect l="l" t="t" r="r" b="b"/>
              <a:pathLst>
                <a:path w="4410075" h="3917950">
                  <a:moveTo>
                    <a:pt x="2887850" y="0"/>
                  </a:moveTo>
                  <a:lnTo>
                    <a:pt x="2835500" y="276"/>
                  </a:lnTo>
                  <a:lnTo>
                    <a:pt x="2783550" y="2626"/>
                  </a:lnTo>
                  <a:lnTo>
                    <a:pt x="2732179" y="7213"/>
                  </a:lnTo>
                  <a:lnTo>
                    <a:pt x="2681563" y="14198"/>
                  </a:lnTo>
                  <a:lnTo>
                    <a:pt x="2631879" y="23745"/>
                  </a:lnTo>
                  <a:lnTo>
                    <a:pt x="2583305" y="36015"/>
                  </a:lnTo>
                  <a:lnTo>
                    <a:pt x="2536018" y="51170"/>
                  </a:lnTo>
                  <a:lnTo>
                    <a:pt x="2489992" y="68335"/>
                  </a:lnTo>
                  <a:lnTo>
                    <a:pt x="2444355" y="86631"/>
                  </a:lnTo>
                  <a:lnTo>
                    <a:pt x="2399033" y="105844"/>
                  </a:lnTo>
                  <a:lnTo>
                    <a:pt x="2353953" y="125762"/>
                  </a:lnTo>
                  <a:lnTo>
                    <a:pt x="2309042" y="146171"/>
                  </a:lnTo>
                  <a:lnTo>
                    <a:pt x="2174597" y="208212"/>
                  </a:lnTo>
                  <a:lnTo>
                    <a:pt x="2129634" y="228453"/>
                  </a:lnTo>
                  <a:lnTo>
                    <a:pt x="2084475" y="248120"/>
                  </a:lnTo>
                  <a:lnTo>
                    <a:pt x="2039047" y="266998"/>
                  </a:lnTo>
                  <a:lnTo>
                    <a:pt x="1993277" y="284875"/>
                  </a:lnTo>
                  <a:lnTo>
                    <a:pt x="1947093" y="301537"/>
                  </a:lnTo>
                  <a:lnTo>
                    <a:pt x="1900420" y="316772"/>
                  </a:lnTo>
                  <a:lnTo>
                    <a:pt x="1853187" y="330366"/>
                  </a:lnTo>
                  <a:lnTo>
                    <a:pt x="1805320" y="342106"/>
                  </a:lnTo>
                  <a:lnTo>
                    <a:pt x="1756746" y="351779"/>
                  </a:lnTo>
                  <a:lnTo>
                    <a:pt x="1706988" y="359274"/>
                  </a:lnTo>
                  <a:lnTo>
                    <a:pt x="1656949" y="364607"/>
                  </a:lnTo>
                  <a:lnTo>
                    <a:pt x="1606675" y="368094"/>
                  </a:lnTo>
                  <a:lnTo>
                    <a:pt x="1556212" y="370051"/>
                  </a:lnTo>
                  <a:lnTo>
                    <a:pt x="1505607" y="370792"/>
                  </a:lnTo>
                  <a:lnTo>
                    <a:pt x="1454905" y="370634"/>
                  </a:lnTo>
                  <a:lnTo>
                    <a:pt x="1404153" y="369891"/>
                  </a:lnTo>
                  <a:lnTo>
                    <a:pt x="1302683" y="367913"/>
                  </a:lnTo>
                  <a:lnTo>
                    <a:pt x="1252058" y="367309"/>
                  </a:lnTo>
                  <a:lnTo>
                    <a:pt x="1201567" y="367381"/>
                  </a:lnTo>
                  <a:lnTo>
                    <a:pt x="1151257" y="368446"/>
                  </a:lnTo>
                  <a:lnTo>
                    <a:pt x="1101174" y="370819"/>
                  </a:lnTo>
                  <a:lnTo>
                    <a:pt x="1051365" y="374815"/>
                  </a:lnTo>
                  <a:lnTo>
                    <a:pt x="1001875" y="380749"/>
                  </a:lnTo>
                  <a:lnTo>
                    <a:pt x="952750" y="388937"/>
                  </a:lnTo>
                  <a:lnTo>
                    <a:pt x="904037" y="399694"/>
                  </a:lnTo>
                  <a:lnTo>
                    <a:pt x="855783" y="413336"/>
                  </a:lnTo>
                  <a:lnTo>
                    <a:pt x="811440" y="428811"/>
                  </a:lnTo>
                  <a:lnTo>
                    <a:pt x="752158" y="454123"/>
                  </a:lnTo>
                  <a:lnTo>
                    <a:pt x="708713" y="476155"/>
                  </a:lnTo>
                  <a:lnTo>
                    <a:pt x="666506" y="500427"/>
                  </a:lnTo>
                  <a:lnTo>
                    <a:pt x="625516" y="526734"/>
                  </a:lnTo>
                  <a:lnTo>
                    <a:pt x="585717" y="554876"/>
                  </a:lnTo>
                  <a:lnTo>
                    <a:pt x="547086" y="584648"/>
                  </a:lnTo>
                  <a:lnTo>
                    <a:pt x="509600" y="615848"/>
                  </a:lnTo>
                  <a:lnTo>
                    <a:pt x="473233" y="648273"/>
                  </a:lnTo>
                  <a:lnTo>
                    <a:pt x="438442" y="680391"/>
                  </a:lnTo>
                  <a:lnTo>
                    <a:pt x="402597" y="714049"/>
                  </a:lnTo>
                  <a:lnTo>
                    <a:pt x="366488" y="749105"/>
                  </a:lnTo>
                  <a:lnTo>
                    <a:pt x="330909" y="785414"/>
                  </a:lnTo>
                  <a:lnTo>
                    <a:pt x="296651" y="822833"/>
                  </a:lnTo>
                  <a:lnTo>
                    <a:pt x="264505" y="861218"/>
                  </a:lnTo>
                  <a:lnTo>
                    <a:pt x="235265" y="900425"/>
                  </a:lnTo>
                  <a:lnTo>
                    <a:pt x="209721" y="940310"/>
                  </a:lnTo>
                  <a:lnTo>
                    <a:pt x="185550" y="983853"/>
                  </a:lnTo>
                  <a:lnTo>
                    <a:pt x="163070" y="1028586"/>
                  </a:lnTo>
                  <a:lnTo>
                    <a:pt x="142239" y="1074394"/>
                  </a:lnTo>
                  <a:lnTo>
                    <a:pt x="123017" y="1121162"/>
                  </a:lnTo>
                  <a:lnTo>
                    <a:pt x="105363" y="1168777"/>
                  </a:lnTo>
                  <a:lnTo>
                    <a:pt x="89236" y="1217124"/>
                  </a:lnTo>
                  <a:lnTo>
                    <a:pt x="74596" y="1266089"/>
                  </a:lnTo>
                  <a:lnTo>
                    <a:pt x="61402" y="1315557"/>
                  </a:lnTo>
                  <a:lnTo>
                    <a:pt x="49614" y="1365413"/>
                  </a:lnTo>
                  <a:lnTo>
                    <a:pt x="39190" y="1415544"/>
                  </a:lnTo>
                  <a:lnTo>
                    <a:pt x="30091" y="1465835"/>
                  </a:lnTo>
                  <a:lnTo>
                    <a:pt x="22274" y="1516171"/>
                  </a:lnTo>
                  <a:lnTo>
                    <a:pt x="15701" y="1566438"/>
                  </a:lnTo>
                  <a:lnTo>
                    <a:pt x="10329" y="1616522"/>
                  </a:lnTo>
                  <a:lnTo>
                    <a:pt x="6118" y="1666309"/>
                  </a:lnTo>
                  <a:lnTo>
                    <a:pt x="3029" y="1715683"/>
                  </a:lnTo>
                  <a:lnTo>
                    <a:pt x="995" y="1765082"/>
                  </a:lnTo>
                  <a:lnTo>
                    <a:pt x="0" y="1814613"/>
                  </a:lnTo>
                  <a:lnTo>
                    <a:pt x="42" y="1864243"/>
                  </a:lnTo>
                  <a:lnTo>
                    <a:pt x="1123" y="1913941"/>
                  </a:lnTo>
                  <a:lnTo>
                    <a:pt x="3243" y="1963674"/>
                  </a:lnTo>
                  <a:lnTo>
                    <a:pt x="6405" y="2013410"/>
                  </a:lnTo>
                  <a:lnTo>
                    <a:pt x="10608" y="2063117"/>
                  </a:lnTo>
                  <a:lnTo>
                    <a:pt x="15854" y="2112764"/>
                  </a:lnTo>
                  <a:lnTo>
                    <a:pt x="22143" y="2162317"/>
                  </a:lnTo>
                  <a:lnTo>
                    <a:pt x="29477" y="2211746"/>
                  </a:lnTo>
                  <a:lnTo>
                    <a:pt x="37856" y="2261018"/>
                  </a:lnTo>
                  <a:lnTo>
                    <a:pt x="47282" y="2310100"/>
                  </a:lnTo>
                  <a:lnTo>
                    <a:pt x="57754" y="2358961"/>
                  </a:lnTo>
                  <a:lnTo>
                    <a:pt x="69275" y="2407568"/>
                  </a:lnTo>
                  <a:lnTo>
                    <a:pt x="81845" y="2455890"/>
                  </a:lnTo>
                  <a:lnTo>
                    <a:pt x="95464" y="2503895"/>
                  </a:lnTo>
                  <a:lnTo>
                    <a:pt x="110135" y="2551550"/>
                  </a:lnTo>
                  <a:lnTo>
                    <a:pt x="125857" y="2598823"/>
                  </a:lnTo>
                  <a:lnTo>
                    <a:pt x="142632" y="2645683"/>
                  </a:lnTo>
                  <a:lnTo>
                    <a:pt x="160461" y="2692096"/>
                  </a:lnTo>
                  <a:lnTo>
                    <a:pt x="179344" y="2738032"/>
                  </a:lnTo>
                  <a:lnTo>
                    <a:pt x="199282" y="2783457"/>
                  </a:lnTo>
                  <a:lnTo>
                    <a:pt x="220277" y="2828341"/>
                  </a:lnTo>
                  <a:lnTo>
                    <a:pt x="242330" y="2872650"/>
                  </a:lnTo>
                  <a:lnTo>
                    <a:pt x="265440" y="2916353"/>
                  </a:lnTo>
                  <a:lnTo>
                    <a:pt x="289609" y="2959418"/>
                  </a:lnTo>
                  <a:lnTo>
                    <a:pt x="314839" y="3001812"/>
                  </a:lnTo>
                  <a:lnTo>
                    <a:pt x="367997" y="3089450"/>
                  </a:lnTo>
                  <a:lnTo>
                    <a:pt x="394089" y="3132030"/>
                  </a:lnTo>
                  <a:lnTo>
                    <a:pt x="420423" y="3173732"/>
                  </a:lnTo>
                  <a:lnTo>
                    <a:pt x="447422" y="3214521"/>
                  </a:lnTo>
                  <a:lnTo>
                    <a:pt x="475513" y="3254357"/>
                  </a:lnTo>
                  <a:lnTo>
                    <a:pt x="505119" y="3293204"/>
                  </a:lnTo>
                  <a:lnTo>
                    <a:pt x="536664" y="3331023"/>
                  </a:lnTo>
                  <a:lnTo>
                    <a:pt x="570574" y="3367778"/>
                  </a:lnTo>
                  <a:lnTo>
                    <a:pt x="607273" y="3403430"/>
                  </a:lnTo>
                  <a:lnTo>
                    <a:pt x="647185" y="3437943"/>
                  </a:lnTo>
                  <a:lnTo>
                    <a:pt x="686753" y="3468799"/>
                  </a:lnTo>
                  <a:lnTo>
                    <a:pt x="727611" y="3497957"/>
                  </a:lnTo>
                  <a:lnTo>
                    <a:pt x="769682" y="3525353"/>
                  </a:lnTo>
                  <a:lnTo>
                    <a:pt x="812889" y="3550924"/>
                  </a:lnTo>
                  <a:lnTo>
                    <a:pt x="857154" y="3574606"/>
                  </a:lnTo>
                  <a:lnTo>
                    <a:pt x="902399" y="3596338"/>
                  </a:lnTo>
                  <a:lnTo>
                    <a:pt x="948548" y="3616056"/>
                  </a:lnTo>
                  <a:lnTo>
                    <a:pt x="995524" y="3633696"/>
                  </a:lnTo>
                  <a:lnTo>
                    <a:pt x="1043247" y="3649197"/>
                  </a:lnTo>
                  <a:lnTo>
                    <a:pt x="1091642" y="3662495"/>
                  </a:lnTo>
                  <a:lnTo>
                    <a:pt x="1140631" y="3673528"/>
                  </a:lnTo>
                  <a:lnTo>
                    <a:pt x="1184167" y="3681313"/>
                  </a:lnTo>
                  <a:lnTo>
                    <a:pt x="1232902" y="3687947"/>
                  </a:lnTo>
                  <a:lnTo>
                    <a:pt x="1281784" y="3692709"/>
                  </a:lnTo>
                  <a:lnTo>
                    <a:pt x="1330793" y="3695860"/>
                  </a:lnTo>
                  <a:lnTo>
                    <a:pt x="1379909" y="3697665"/>
                  </a:lnTo>
                  <a:lnTo>
                    <a:pt x="1429115" y="3698385"/>
                  </a:lnTo>
                  <a:lnTo>
                    <a:pt x="1478390" y="3698284"/>
                  </a:lnTo>
                  <a:lnTo>
                    <a:pt x="1527715" y="3697623"/>
                  </a:lnTo>
                  <a:lnTo>
                    <a:pt x="1675801" y="3694915"/>
                  </a:lnTo>
                  <a:lnTo>
                    <a:pt x="1725137" y="3694646"/>
                  </a:lnTo>
                  <a:lnTo>
                    <a:pt x="1774427" y="3695131"/>
                  </a:lnTo>
                  <a:lnTo>
                    <a:pt x="1823652" y="3696633"/>
                  </a:lnTo>
                  <a:lnTo>
                    <a:pt x="1872794" y="3699416"/>
                  </a:lnTo>
                  <a:lnTo>
                    <a:pt x="1921833" y="3703741"/>
                  </a:lnTo>
                  <a:lnTo>
                    <a:pt x="1980609" y="3711221"/>
                  </a:lnTo>
                  <a:lnTo>
                    <a:pt x="2028537" y="3719064"/>
                  </a:lnTo>
                  <a:lnTo>
                    <a:pt x="2076219" y="3728242"/>
                  </a:lnTo>
                  <a:lnTo>
                    <a:pt x="2123689" y="3738578"/>
                  </a:lnTo>
                  <a:lnTo>
                    <a:pt x="2170995" y="3749893"/>
                  </a:lnTo>
                  <a:lnTo>
                    <a:pt x="2222092" y="3763046"/>
                  </a:lnTo>
                  <a:lnTo>
                    <a:pt x="2273061" y="3776902"/>
                  </a:lnTo>
                  <a:lnTo>
                    <a:pt x="2323950" y="3791230"/>
                  </a:lnTo>
                  <a:lnTo>
                    <a:pt x="2476156" y="3834662"/>
                  </a:lnTo>
                  <a:lnTo>
                    <a:pt x="2526934" y="3848540"/>
                  </a:lnTo>
                  <a:lnTo>
                    <a:pt x="2577844" y="3861750"/>
                  </a:lnTo>
                  <a:lnTo>
                    <a:pt x="2628930" y="3874065"/>
                  </a:lnTo>
                  <a:lnTo>
                    <a:pt x="2680234" y="3885258"/>
                  </a:lnTo>
                  <a:lnTo>
                    <a:pt x="2731799" y="3895103"/>
                  </a:lnTo>
                  <a:lnTo>
                    <a:pt x="2783681" y="3903360"/>
                  </a:lnTo>
                  <a:lnTo>
                    <a:pt x="2832703" y="3909495"/>
                  </a:lnTo>
                  <a:lnTo>
                    <a:pt x="2880988" y="3913892"/>
                  </a:lnTo>
                  <a:lnTo>
                    <a:pt x="2929387" y="3916699"/>
                  </a:lnTo>
                  <a:lnTo>
                    <a:pt x="2977853" y="3917925"/>
                  </a:lnTo>
                  <a:lnTo>
                    <a:pt x="3026334" y="3917580"/>
                  </a:lnTo>
                  <a:lnTo>
                    <a:pt x="3074784" y="3915672"/>
                  </a:lnTo>
                  <a:lnTo>
                    <a:pt x="3123165" y="3912211"/>
                  </a:lnTo>
                  <a:lnTo>
                    <a:pt x="3173568" y="3906939"/>
                  </a:lnTo>
                  <a:lnTo>
                    <a:pt x="3223772" y="3899993"/>
                  </a:lnTo>
                  <a:lnTo>
                    <a:pt x="3273719" y="3891384"/>
                  </a:lnTo>
                  <a:lnTo>
                    <a:pt x="3323352" y="3881122"/>
                  </a:lnTo>
                  <a:lnTo>
                    <a:pt x="3372617" y="3869219"/>
                  </a:lnTo>
                  <a:lnTo>
                    <a:pt x="3421456" y="3855685"/>
                  </a:lnTo>
                  <a:lnTo>
                    <a:pt x="3469814" y="3840531"/>
                  </a:lnTo>
                  <a:lnTo>
                    <a:pt x="3517633" y="3823768"/>
                  </a:lnTo>
                  <a:lnTo>
                    <a:pt x="3564859" y="3805407"/>
                  </a:lnTo>
                  <a:lnTo>
                    <a:pt x="3611434" y="3785459"/>
                  </a:lnTo>
                  <a:lnTo>
                    <a:pt x="3657303" y="3763935"/>
                  </a:lnTo>
                  <a:lnTo>
                    <a:pt x="3702409" y="3740844"/>
                  </a:lnTo>
                  <a:lnTo>
                    <a:pt x="3746696" y="3716200"/>
                  </a:lnTo>
                  <a:lnTo>
                    <a:pt x="3787347" y="3691785"/>
                  </a:lnTo>
                  <a:lnTo>
                    <a:pt x="3828127" y="3665551"/>
                  </a:lnTo>
                  <a:lnTo>
                    <a:pt x="3868858" y="3637563"/>
                  </a:lnTo>
                  <a:lnTo>
                    <a:pt x="3909358" y="3607886"/>
                  </a:lnTo>
                  <a:lnTo>
                    <a:pt x="3949449" y="3576587"/>
                  </a:lnTo>
                  <a:lnTo>
                    <a:pt x="3988950" y="3543732"/>
                  </a:lnTo>
                  <a:lnTo>
                    <a:pt x="4027683" y="3509387"/>
                  </a:lnTo>
                  <a:lnTo>
                    <a:pt x="4065466" y="3473616"/>
                  </a:lnTo>
                  <a:lnTo>
                    <a:pt x="4102121" y="3436488"/>
                  </a:lnTo>
                  <a:lnTo>
                    <a:pt x="4137467" y="3398067"/>
                  </a:lnTo>
                  <a:lnTo>
                    <a:pt x="4171325" y="3358419"/>
                  </a:lnTo>
                  <a:lnTo>
                    <a:pt x="4203515" y="3317610"/>
                  </a:lnTo>
                  <a:lnTo>
                    <a:pt x="4233112" y="3276780"/>
                  </a:lnTo>
                  <a:lnTo>
                    <a:pt x="4260786" y="3234970"/>
                  </a:lnTo>
                  <a:lnTo>
                    <a:pt x="4286372" y="3192240"/>
                  </a:lnTo>
                  <a:lnTo>
                    <a:pt x="4309702" y="3148651"/>
                  </a:lnTo>
                  <a:lnTo>
                    <a:pt x="4330611" y="3104265"/>
                  </a:lnTo>
                  <a:lnTo>
                    <a:pt x="4348932" y="3059141"/>
                  </a:lnTo>
                  <a:lnTo>
                    <a:pt x="4364498" y="3013342"/>
                  </a:lnTo>
                  <a:lnTo>
                    <a:pt x="4377143" y="2966927"/>
                  </a:lnTo>
                  <a:lnTo>
                    <a:pt x="4386701" y="2919959"/>
                  </a:lnTo>
                  <a:lnTo>
                    <a:pt x="4393004" y="2872497"/>
                  </a:lnTo>
                  <a:lnTo>
                    <a:pt x="4395888" y="2824602"/>
                  </a:lnTo>
                  <a:lnTo>
                    <a:pt x="4395184" y="2776336"/>
                  </a:lnTo>
                  <a:lnTo>
                    <a:pt x="4391760" y="2726315"/>
                  </a:lnTo>
                  <a:lnTo>
                    <a:pt x="4386960" y="2676415"/>
                  </a:lnTo>
                  <a:lnTo>
                    <a:pt x="4381075" y="2626609"/>
                  </a:lnTo>
                  <a:lnTo>
                    <a:pt x="4374396" y="2576873"/>
                  </a:lnTo>
                  <a:lnTo>
                    <a:pt x="4352516" y="2427842"/>
                  </a:lnTo>
                  <a:lnTo>
                    <a:pt x="4345579" y="2378141"/>
                  </a:lnTo>
                  <a:lnTo>
                    <a:pt x="4339307" y="2328387"/>
                  </a:lnTo>
                  <a:lnTo>
                    <a:pt x="4333991" y="2278556"/>
                  </a:lnTo>
                  <a:lnTo>
                    <a:pt x="4329922" y="2228621"/>
                  </a:lnTo>
                  <a:lnTo>
                    <a:pt x="4327391" y="2178560"/>
                  </a:lnTo>
                  <a:lnTo>
                    <a:pt x="4326612" y="2129055"/>
                  </a:lnTo>
                  <a:lnTo>
                    <a:pt x="4327435" y="2079545"/>
                  </a:lnTo>
                  <a:lnTo>
                    <a:pt x="4329678" y="2030035"/>
                  </a:lnTo>
                  <a:lnTo>
                    <a:pt x="4333159" y="1980528"/>
                  </a:lnTo>
                  <a:lnTo>
                    <a:pt x="4337695" y="1931027"/>
                  </a:lnTo>
                  <a:lnTo>
                    <a:pt x="4343102" y="1881537"/>
                  </a:lnTo>
                  <a:lnTo>
                    <a:pt x="4349199" y="1832060"/>
                  </a:lnTo>
                  <a:lnTo>
                    <a:pt x="4355803" y="1782601"/>
                  </a:lnTo>
                  <a:lnTo>
                    <a:pt x="4383636" y="1585012"/>
                  </a:lnTo>
                  <a:lnTo>
                    <a:pt x="4390035" y="1535694"/>
                  </a:lnTo>
                  <a:lnTo>
                    <a:pt x="4395845" y="1486416"/>
                  </a:lnTo>
                  <a:lnTo>
                    <a:pt x="4400883" y="1437181"/>
                  </a:lnTo>
                  <a:lnTo>
                    <a:pt x="4404968" y="1387992"/>
                  </a:lnTo>
                  <a:lnTo>
                    <a:pt x="4407915" y="1338853"/>
                  </a:lnTo>
                  <a:lnTo>
                    <a:pt x="4409543" y="1289768"/>
                  </a:lnTo>
                  <a:lnTo>
                    <a:pt x="4409670" y="1240740"/>
                  </a:lnTo>
                  <a:lnTo>
                    <a:pt x="4408111" y="1191773"/>
                  </a:lnTo>
                  <a:lnTo>
                    <a:pt x="4404685" y="1142871"/>
                  </a:lnTo>
                  <a:lnTo>
                    <a:pt x="4399209" y="1094037"/>
                  </a:lnTo>
                  <a:lnTo>
                    <a:pt x="4391501" y="1045275"/>
                  </a:lnTo>
                  <a:lnTo>
                    <a:pt x="4381663" y="997944"/>
                  </a:lnTo>
                  <a:lnTo>
                    <a:pt x="4369584" y="951319"/>
                  </a:lnTo>
                  <a:lnTo>
                    <a:pt x="4355333" y="905436"/>
                  </a:lnTo>
                  <a:lnTo>
                    <a:pt x="4338983" y="860334"/>
                  </a:lnTo>
                  <a:lnTo>
                    <a:pt x="4320604" y="816050"/>
                  </a:lnTo>
                  <a:lnTo>
                    <a:pt x="4300267" y="772622"/>
                  </a:lnTo>
                  <a:lnTo>
                    <a:pt x="4278043" y="730087"/>
                  </a:lnTo>
                  <a:lnTo>
                    <a:pt x="4254003" y="688484"/>
                  </a:lnTo>
                  <a:lnTo>
                    <a:pt x="4228217" y="647850"/>
                  </a:lnTo>
                  <a:lnTo>
                    <a:pt x="4200758" y="608223"/>
                  </a:lnTo>
                  <a:lnTo>
                    <a:pt x="4171695" y="569640"/>
                  </a:lnTo>
                  <a:lnTo>
                    <a:pt x="4141100" y="532140"/>
                  </a:lnTo>
                  <a:lnTo>
                    <a:pt x="4109043" y="495759"/>
                  </a:lnTo>
                  <a:lnTo>
                    <a:pt x="4075596" y="460535"/>
                  </a:lnTo>
                  <a:lnTo>
                    <a:pt x="4040830" y="426507"/>
                  </a:lnTo>
                  <a:lnTo>
                    <a:pt x="4004815" y="393712"/>
                  </a:lnTo>
                  <a:lnTo>
                    <a:pt x="3967622" y="362187"/>
                  </a:lnTo>
                  <a:lnTo>
                    <a:pt x="3929323" y="331970"/>
                  </a:lnTo>
                  <a:lnTo>
                    <a:pt x="3889989" y="303099"/>
                  </a:lnTo>
                  <a:lnTo>
                    <a:pt x="3849689" y="275612"/>
                  </a:lnTo>
                  <a:lnTo>
                    <a:pt x="3808496" y="249546"/>
                  </a:lnTo>
                  <a:lnTo>
                    <a:pt x="3766480" y="224939"/>
                  </a:lnTo>
                  <a:lnTo>
                    <a:pt x="3723712" y="201829"/>
                  </a:lnTo>
                  <a:lnTo>
                    <a:pt x="3680263" y="180253"/>
                  </a:lnTo>
                  <a:lnTo>
                    <a:pt x="3634386" y="159357"/>
                  </a:lnTo>
                  <a:lnTo>
                    <a:pt x="3587882" y="139934"/>
                  </a:lnTo>
                  <a:lnTo>
                    <a:pt x="3540804" y="121962"/>
                  </a:lnTo>
                  <a:lnTo>
                    <a:pt x="3493204" y="105414"/>
                  </a:lnTo>
                  <a:lnTo>
                    <a:pt x="3445136" y="90269"/>
                  </a:lnTo>
                  <a:lnTo>
                    <a:pt x="3396651" y="76501"/>
                  </a:lnTo>
                  <a:lnTo>
                    <a:pt x="3347802" y="64086"/>
                  </a:lnTo>
                  <a:lnTo>
                    <a:pt x="3299819" y="52995"/>
                  </a:lnTo>
                  <a:lnTo>
                    <a:pt x="3250641" y="42518"/>
                  </a:lnTo>
                  <a:lnTo>
                    <a:pt x="3200447" y="32817"/>
                  </a:lnTo>
                  <a:lnTo>
                    <a:pt x="3149413" y="24054"/>
                  </a:lnTo>
                  <a:lnTo>
                    <a:pt x="3097716" y="16393"/>
                  </a:lnTo>
                  <a:lnTo>
                    <a:pt x="3045534" y="9994"/>
                  </a:lnTo>
                  <a:lnTo>
                    <a:pt x="2993045" y="5021"/>
                  </a:lnTo>
                  <a:lnTo>
                    <a:pt x="2940424" y="1635"/>
                  </a:lnTo>
                  <a:lnTo>
                    <a:pt x="2887850" y="0"/>
                  </a:lnTo>
                  <a:close/>
                </a:path>
              </a:pathLst>
            </a:custGeom>
            <a:solidFill>
              <a:srgbClr val="FFFFFF">
                <a:alpha val="30999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6" name="object 46"/>
            <p:cNvSpPr/>
            <p:nvPr/>
          </p:nvSpPr>
          <p:spPr>
            <a:xfrm>
              <a:off x="7753399" y="243318"/>
              <a:ext cx="4410075" cy="3917950"/>
            </a:xfrm>
            <a:custGeom>
              <a:avLst/>
              <a:gdLst/>
              <a:ahLst/>
              <a:cxnLst/>
              <a:rect l="l" t="t" r="r" b="b"/>
              <a:pathLst>
                <a:path w="4410075" h="3917950">
                  <a:moveTo>
                    <a:pt x="4327391" y="2178560"/>
                  </a:moveTo>
                  <a:lnTo>
                    <a:pt x="4329921" y="2228621"/>
                  </a:lnTo>
                  <a:lnTo>
                    <a:pt x="4333990" y="2278556"/>
                  </a:lnTo>
                  <a:lnTo>
                    <a:pt x="4339305" y="2328387"/>
                  </a:lnTo>
                  <a:lnTo>
                    <a:pt x="4345577" y="2378141"/>
                  </a:lnTo>
                  <a:lnTo>
                    <a:pt x="4352512" y="2427842"/>
                  </a:lnTo>
                  <a:lnTo>
                    <a:pt x="4359821" y="2477515"/>
                  </a:lnTo>
                  <a:lnTo>
                    <a:pt x="4367211" y="2527183"/>
                  </a:lnTo>
                  <a:lnTo>
                    <a:pt x="4374391" y="2576873"/>
                  </a:lnTo>
                  <a:lnTo>
                    <a:pt x="4381069" y="2626609"/>
                  </a:lnTo>
                  <a:lnTo>
                    <a:pt x="4386955" y="2676415"/>
                  </a:lnTo>
                  <a:lnTo>
                    <a:pt x="4391757" y="2726315"/>
                  </a:lnTo>
                  <a:lnTo>
                    <a:pt x="4395184" y="2776336"/>
                  </a:lnTo>
                  <a:lnTo>
                    <a:pt x="4395888" y="2824602"/>
                  </a:lnTo>
                  <a:lnTo>
                    <a:pt x="4393004" y="2872497"/>
                  </a:lnTo>
                  <a:lnTo>
                    <a:pt x="4386701" y="2919959"/>
                  </a:lnTo>
                  <a:lnTo>
                    <a:pt x="4377143" y="2966927"/>
                  </a:lnTo>
                  <a:lnTo>
                    <a:pt x="4364498" y="3013342"/>
                  </a:lnTo>
                  <a:lnTo>
                    <a:pt x="4348932" y="3059141"/>
                  </a:lnTo>
                  <a:lnTo>
                    <a:pt x="4330611" y="3104265"/>
                  </a:lnTo>
                  <a:lnTo>
                    <a:pt x="4309702" y="3148651"/>
                  </a:lnTo>
                  <a:lnTo>
                    <a:pt x="4286372" y="3192240"/>
                  </a:lnTo>
                  <a:lnTo>
                    <a:pt x="4260786" y="3234970"/>
                  </a:lnTo>
                  <a:lnTo>
                    <a:pt x="4233112" y="3276780"/>
                  </a:lnTo>
                  <a:lnTo>
                    <a:pt x="4203515" y="3317610"/>
                  </a:lnTo>
                  <a:lnTo>
                    <a:pt x="4171325" y="3358419"/>
                  </a:lnTo>
                  <a:lnTo>
                    <a:pt x="4137467" y="3398067"/>
                  </a:lnTo>
                  <a:lnTo>
                    <a:pt x="4102121" y="3436488"/>
                  </a:lnTo>
                  <a:lnTo>
                    <a:pt x="4065466" y="3473616"/>
                  </a:lnTo>
                  <a:lnTo>
                    <a:pt x="4027683" y="3509387"/>
                  </a:lnTo>
                  <a:lnTo>
                    <a:pt x="3988950" y="3543732"/>
                  </a:lnTo>
                  <a:lnTo>
                    <a:pt x="3949449" y="3576587"/>
                  </a:lnTo>
                  <a:lnTo>
                    <a:pt x="3909358" y="3607886"/>
                  </a:lnTo>
                  <a:lnTo>
                    <a:pt x="3868858" y="3637563"/>
                  </a:lnTo>
                  <a:lnTo>
                    <a:pt x="3828127" y="3665551"/>
                  </a:lnTo>
                  <a:lnTo>
                    <a:pt x="3787347" y="3691785"/>
                  </a:lnTo>
                  <a:lnTo>
                    <a:pt x="3746696" y="3716200"/>
                  </a:lnTo>
                  <a:lnTo>
                    <a:pt x="3702409" y="3740844"/>
                  </a:lnTo>
                  <a:lnTo>
                    <a:pt x="3657303" y="3763935"/>
                  </a:lnTo>
                  <a:lnTo>
                    <a:pt x="3611434" y="3785459"/>
                  </a:lnTo>
                  <a:lnTo>
                    <a:pt x="3564859" y="3805407"/>
                  </a:lnTo>
                  <a:lnTo>
                    <a:pt x="3517633" y="3823768"/>
                  </a:lnTo>
                  <a:lnTo>
                    <a:pt x="3469814" y="3840531"/>
                  </a:lnTo>
                  <a:lnTo>
                    <a:pt x="3421456" y="3855685"/>
                  </a:lnTo>
                  <a:lnTo>
                    <a:pt x="3372617" y="3869219"/>
                  </a:lnTo>
                  <a:lnTo>
                    <a:pt x="3323352" y="3881122"/>
                  </a:lnTo>
                  <a:lnTo>
                    <a:pt x="3273719" y="3891384"/>
                  </a:lnTo>
                  <a:lnTo>
                    <a:pt x="3223772" y="3899993"/>
                  </a:lnTo>
                  <a:lnTo>
                    <a:pt x="3173568" y="3906939"/>
                  </a:lnTo>
                  <a:lnTo>
                    <a:pt x="3123165" y="3912211"/>
                  </a:lnTo>
                  <a:lnTo>
                    <a:pt x="3074783" y="3915672"/>
                  </a:lnTo>
                  <a:lnTo>
                    <a:pt x="3026332" y="3917580"/>
                  </a:lnTo>
                  <a:lnTo>
                    <a:pt x="2977849" y="3917925"/>
                  </a:lnTo>
                  <a:lnTo>
                    <a:pt x="2929382" y="3916699"/>
                  </a:lnTo>
                  <a:lnTo>
                    <a:pt x="2880982" y="3913892"/>
                  </a:lnTo>
                  <a:lnTo>
                    <a:pt x="2832699" y="3909495"/>
                  </a:lnTo>
                  <a:lnTo>
                    <a:pt x="2784583" y="3903499"/>
                  </a:lnTo>
                  <a:lnTo>
                    <a:pt x="2784278" y="3903448"/>
                  </a:lnTo>
                  <a:lnTo>
                    <a:pt x="2783986" y="3903410"/>
                  </a:lnTo>
                  <a:lnTo>
                    <a:pt x="2783681" y="3903360"/>
                  </a:lnTo>
                  <a:lnTo>
                    <a:pt x="2731791" y="3895103"/>
                  </a:lnTo>
                  <a:lnTo>
                    <a:pt x="2680228" y="3885258"/>
                  </a:lnTo>
                  <a:lnTo>
                    <a:pt x="2628926" y="3874065"/>
                  </a:lnTo>
                  <a:lnTo>
                    <a:pt x="2577841" y="3861750"/>
                  </a:lnTo>
                  <a:lnTo>
                    <a:pt x="2526930" y="3848540"/>
                  </a:lnTo>
                  <a:lnTo>
                    <a:pt x="2476151" y="3834662"/>
                  </a:lnTo>
                  <a:lnTo>
                    <a:pt x="2425461" y="3820343"/>
                  </a:lnTo>
                  <a:lnTo>
                    <a:pt x="2374817" y="3805811"/>
                  </a:lnTo>
                  <a:lnTo>
                    <a:pt x="2323950" y="3791230"/>
                  </a:lnTo>
                  <a:lnTo>
                    <a:pt x="2273061" y="3776902"/>
                  </a:lnTo>
                  <a:lnTo>
                    <a:pt x="2222092" y="3763046"/>
                  </a:lnTo>
                  <a:lnTo>
                    <a:pt x="2170995" y="3749893"/>
                  </a:lnTo>
                  <a:lnTo>
                    <a:pt x="2123682" y="3738578"/>
                  </a:lnTo>
                  <a:lnTo>
                    <a:pt x="2076213" y="3728242"/>
                  </a:lnTo>
                  <a:lnTo>
                    <a:pt x="2028532" y="3719064"/>
                  </a:lnTo>
                  <a:lnTo>
                    <a:pt x="1980609" y="3711221"/>
                  </a:lnTo>
                  <a:lnTo>
                    <a:pt x="1965951" y="3709122"/>
                  </a:lnTo>
                  <a:lnTo>
                    <a:pt x="1921833" y="3703741"/>
                  </a:lnTo>
                  <a:lnTo>
                    <a:pt x="1872794" y="3699416"/>
                  </a:lnTo>
                  <a:lnTo>
                    <a:pt x="1823652" y="3696633"/>
                  </a:lnTo>
                  <a:lnTo>
                    <a:pt x="1774427" y="3695131"/>
                  </a:lnTo>
                  <a:lnTo>
                    <a:pt x="1725137" y="3694646"/>
                  </a:lnTo>
                  <a:lnTo>
                    <a:pt x="1675801" y="3694915"/>
                  </a:lnTo>
                  <a:lnTo>
                    <a:pt x="1626440" y="3695676"/>
                  </a:lnTo>
                  <a:lnTo>
                    <a:pt x="1577071" y="3696667"/>
                  </a:lnTo>
                  <a:lnTo>
                    <a:pt x="1527715" y="3697623"/>
                  </a:lnTo>
                  <a:lnTo>
                    <a:pt x="1478390" y="3698284"/>
                  </a:lnTo>
                  <a:lnTo>
                    <a:pt x="1429115" y="3698385"/>
                  </a:lnTo>
                  <a:lnTo>
                    <a:pt x="1379909" y="3697665"/>
                  </a:lnTo>
                  <a:lnTo>
                    <a:pt x="1330793" y="3695860"/>
                  </a:lnTo>
                  <a:lnTo>
                    <a:pt x="1281784" y="3692709"/>
                  </a:lnTo>
                  <a:lnTo>
                    <a:pt x="1232902" y="3687947"/>
                  </a:lnTo>
                  <a:lnTo>
                    <a:pt x="1184167" y="3681313"/>
                  </a:lnTo>
                  <a:lnTo>
                    <a:pt x="1140631" y="3673528"/>
                  </a:lnTo>
                  <a:lnTo>
                    <a:pt x="1091642" y="3662495"/>
                  </a:lnTo>
                  <a:lnTo>
                    <a:pt x="1043247" y="3649197"/>
                  </a:lnTo>
                  <a:lnTo>
                    <a:pt x="995524" y="3633696"/>
                  </a:lnTo>
                  <a:lnTo>
                    <a:pt x="948548" y="3616056"/>
                  </a:lnTo>
                  <a:lnTo>
                    <a:pt x="902399" y="3596338"/>
                  </a:lnTo>
                  <a:lnTo>
                    <a:pt x="857154" y="3574606"/>
                  </a:lnTo>
                  <a:lnTo>
                    <a:pt x="812889" y="3550924"/>
                  </a:lnTo>
                  <a:lnTo>
                    <a:pt x="769682" y="3525353"/>
                  </a:lnTo>
                  <a:lnTo>
                    <a:pt x="727611" y="3497957"/>
                  </a:lnTo>
                  <a:lnTo>
                    <a:pt x="686753" y="3468799"/>
                  </a:lnTo>
                  <a:lnTo>
                    <a:pt x="647185" y="3437943"/>
                  </a:lnTo>
                  <a:lnTo>
                    <a:pt x="607273" y="3403430"/>
                  </a:lnTo>
                  <a:lnTo>
                    <a:pt x="570574" y="3367778"/>
                  </a:lnTo>
                  <a:lnTo>
                    <a:pt x="536664" y="3331023"/>
                  </a:lnTo>
                  <a:lnTo>
                    <a:pt x="505119" y="3293204"/>
                  </a:lnTo>
                  <a:lnTo>
                    <a:pt x="475513" y="3254357"/>
                  </a:lnTo>
                  <a:lnTo>
                    <a:pt x="447422" y="3214521"/>
                  </a:lnTo>
                  <a:lnTo>
                    <a:pt x="420423" y="3173732"/>
                  </a:lnTo>
                  <a:lnTo>
                    <a:pt x="394089" y="3132030"/>
                  </a:lnTo>
                  <a:lnTo>
                    <a:pt x="367997" y="3089450"/>
                  </a:lnTo>
                  <a:lnTo>
                    <a:pt x="341722" y="3046032"/>
                  </a:lnTo>
                  <a:lnTo>
                    <a:pt x="314839" y="3001812"/>
                  </a:lnTo>
                  <a:lnTo>
                    <a:pt x="289609" y="2959418"/>
                  </a:lnTo>
                  <a:lnTo>
                    <a:pt x="265440" y="2916353"/>
                  </a:lnTo>
                  <a:lnTo>
                    <a:pt x="242330" y="2872650"/>
                  </a:lnTo>
                  <a:lnTo>
                    <a:pt x="220277" y="2828341"/>
                  </a:lnTo>
                  <a:lnTo>
                    <a:pt x="199282" y="2783457"/>
                  </a:lnTo>
                  <a:lnTo>
                    <a:pt x="179344" y="2738032"/>
                  </a:lnTo>
                  <a:lnTo>
                    <a:pt x="160461" y="2692096"/>
                  </a:lnTo>
                  <a:lnTo>
                    <a:pt x="142632" y="2645683"/>
                  </a:lnTo>
                  <a:lnTo>
                    <a:pt x="125857" y="2598823"/>
                  </a:lnTo>
                  <a:lnTo>
                    <a:pt x="110135" y="2551550"/>
                  </a:lnTo>
                  <a:lnTo>
                    <a:pt x="95464" y="2503895"/>
                  </a:lnTo>
                  <a:lnTo>
                    <a:pt x="81845" y="2455890"/>
                  </a:lnTo>
                  <a:lnTo>
                    <a:pt x="69275" y="2407568"/>
                  </a:lnTo>
                  <a:lnTo>
                    <a:pt x="57754" y="2358961"/>
                  </a:lnTo>
                  <a:lnTo>
                    <a:pt x="47282" y="2310100"/>
                  </a:lnTo>
                  <a:lnTo>
                    <a:pt x="37856" y="2261018"/>
                  </a:lnTo>
                  <a:lnTo>
                    <a:pt x="29477" y="2211746"/>
                  </a:lnTo>
                  <a:lnTo>
                    <a:pt x="22143" y="2162317"/>
                  </a:lnTo>
                  <a:lnTo>
                    <a:pt x="15854" y="2112764"/>
                  </a:lnTo>
                  <a:lnTo>
                    <a:pt x="10608" y="2063117"/>
                  </a:lnTo>
                  <a:lnTo>
                    <a:pt x="6405" y="2013410"/>
                  </a:lnTo>
                  <a:lnTo>
                    <a:pt x="3243" y="1963674"/>
                  </a:lnTo>
                  <a:lnTo>
                    <a:pt x="1123" y="1913941"/>
                  </a:lnTo>
                  <a:lnTo>
                    <a:pt x="42" y="1864243"/>
                  </a:lnTo>
                  <a:lnTo>
                    <a:pt x="0" y="1814613"/>
                  </a:lnTo>
                  <a:lnTo>
                    <a:pt x="995" y="1765082"/>
                  </a:lnTo>
                  <a:lnTo>
                    <a:pt x="3029" y="1715683"/>
                  </a:lnTo>
                  <a:lnTo>
                    <a:pt x="6118" y="1666309"/>
                  </a:lnTo>
                  <a:lnTo>
                    <a:pt x="10329" y="1616522"/>
                  </a:lnTo>
                  <a:lnTo>
                    <a:pt x="15701" y="1566438"/>
                  </a:lnTo>
                  <a:lnTo>
                    <a:pt x="22274" y="1516171"/>
                  </a:lnTo>
                  <a:lnTo>
                    <a:pt x="30091" y="1465835"/>
                  </a:lnTo>
                  <a:lnTo>
                    <a:pt x="39190" y="1415544"/>
                  </a:lnTo>
                  <a:lnTo>
                    <a:pt x="49614" y="1365413"/>
                  </a:lnTo>
                  <a:lnTo>
                    <a:pt x="61402" y="1315557"/>
                  </a:lnTo>
                  <a:lnTo>
                    <a:pt x="74596" y="1266089"/>
                  </a:lnTo>
                  <a:lnTo>
                    <a:pt x="89236" y="1217124"/>
                  </a:lnTo>
                  <a:lnTo>
                    <a:pt x="105363" y="1168777"/>
                  </a:lnTo>
                  <a:lnTo>
                    <a:pt x="123017" y="1121162"/>
                  </a:lnTo>
                  <a:lnTo>
                    <a:pt x="142239" y="1074394"/>
                  </a:lnTo>
                  <a:lnTo>
                    <a:pt x="163070" y="1028586"/>
                  </a:lnTo>
                  <a:lnTo>
                    <a:pt x="185550" y="983853"/>
                  </a:lnTo>
                  <a:lnTo>
                    <a:pt x="209721" y="940310"/>
                  </a:lnTo>
                  <a:lnTo>
                    <a:pt x="235265" y="900425"/>
                  </a:lnTo>
                  <a:lnTo>
                    <a:pt x="264505" y="861218"/>
                  </a:lnTo>
                  <a:lnTo>
                    <a:pt x="296651" y="822833"/>
                  </a:lnTo>
                  <a:lnTo>
                    <a:pt x="330909" y="785414"/>
                  </a:lnTo>
                  <a:lnTo>
                    <a:pt x="366488" y="749105"/>
                  </a:lnTo>
                  <a:lnTo>
                    <a:pt x="402597" y="714049"/>
                  </a:lnTo>
                  <a:lnTo>
                    <a:pt x="438442" y="680391"/>
                  </a:lnTo>
                  <a:lnTo>
                    <a:pt x="473233" y="648273"/>
                  </a:lnTo>
                  <a:lnTo>
                    <a:pt x="509600" y="615848"/>
                  </a:lnTo>
                  <a:lnTo>
                    <a:pt x="547086" y="584648"/>
                  </a:lnTo>
                  <a:lnTo>
                    <a:pt x="585717" y="554876"/>
                  </a:lnTo>
                  <a:lnTo>
                    <a:pt x="625516" y="526734"/>
                  </a:lnTo>
                  <a:lnTo>
                    <a:pt x="666506" y="500427"/>
                  </a:lnTo>
                  <a:lnTo>
                    <a:pt x="708713" y="476155"/>
                  </a:lnTo>
                  <a:lnTo>
                    <a:pt x="752158" y="454123"/>
                  </a:lnTo>
                  <a:lnTo>
                    <a:pt x="796867" y="434532"/>
                  </a:lnTo>
                  <a:lnTo>
                    <a:pt x="840903" y="418207"/>
                  </a:lnTo>
                  <a:lnTo>
                    <a:pt x="904037" y="399694"/>
                  </a:lnTo>
                  <a:lnTo>
                    <a:pt x="952750" y="388937"/>
                  </a:lnTo>
                  <a:lnTo>
                    <a:pt x="1001875" y="380749"/>
                  </a:lnTo>
                  <a:lnTo>
                    <a:pt x="1051365" y="374815"/>
                  </a:lnTo>
                  <a:lnTo>
                    <a:pt x="1101174" y="370819"/>
                  </a:lnTo>
                  <a:lnTo>
                    <a:pt x="1151257" y="368446"/>
                  </a:lnTo>
                  <a:lnTo>
                    <a:pt x="1201567" y="367381"/>
                  </a:lnTo>
                  <a:lnTo>
                    <a:pt x="1252058" y="367309"/>
                  </a:lnTo>
                  <a:lnTo>
                    <a:pt x="1302683" y="367913"/>
                  </a:lnTo>
                  <a:lnTo>
                    <a:pt x="1353397" y="368879"/>
                  </a:lnTo>
                  <a:lnTo>
                    <a:pt x="1404153" y="369891"/>
                  </a:lnTo>
                  <a:lnTo>
                    <a:pt x="1454905" y="370634"/>
                  </a:lnTo>
                  <a:lnTo>
                    <a:pt x="1505607" y="370792"/>
                  </a:lnTo>
                  <a:lnTo>
                    <a:pt x="1556212" y="370051"/>
                  </a:lnTo>
                  <a:lnTo>
                    <a:pt x="1606675" y="368094"/>
                  </a:lnTo>
                  <a:lnTo>
                    <a:pt x="1656949" y="364607"/>
                  </a:lnTo>
                  <a:lnTo>
                    <a:pt x="1706988" y="359274"/>
                  </a:lnTo>
                  <a:lnTo>
                    <a:pt x="1756746" y="351779"/>
                  </a:lnTo>
                  <a:lnTo>
                    <a:pt x="1805320" y="342106"/>
                  </a:lnTo>
                  <a:lnTo>
                    <a:pt x="1853187" y="330366"/>
                  </a:lnTo>
                  <a:lnTo>
                    <a:pt x="1900420" y="316772"/>
                  </a:lnTo>
                  <a:lnTo>
                    <a:pt x="1947093" y="301537"/>
                  </a:lnTo>
                  <a:lnTo>
                    <a:pt x="1993277" y="284875"/>
                  </a:lnTo>
                  <a:lnTo>
                    <a:pt x="2039047" y="266998"/>
                  </a:lnTo>
                  <a:lnTo>
                    <a:pt x="2084475" y="248120"/>
                  </a:lnTo>
                  <a:lnTo>
                    <a:pt x="2129634" y="228453"/>
                  </a:lnTo>
                  <a:lnTo>
                    <a:pt x="2174597" y="208212"/>
                  </a:lnTo>
                  <a:lnTo>
                    <a:pt x="2219437" y="187609"/>
                  </a:lnTo>
                  <a:lnTo>
                    <a:pt x="2264228" y="166858"/>
                  </a:lnTo>
                  <a:lnTo>
                    <a:pt x="2309042" y="146171"/>
                  </a:lnTo>
                  <a:lnTo>
                    <a:pt x="2353953" y="125762"/>
                  </a:lnTo>
                  <a:lnTo>
                    <a:pt x="2399033" y="105844"/>
                  </a:lnTo>
                  <a:lnTo>
                    <a:pt x="2444355" y="86631"/>
                  </a:lnTo>
                  <a:lnTo>
                    <a:pt x="2489992" y="68335"/>
                  </a:lnTo>
                  <a:lnTo>
                    <a:pt x="2536018" y="51170"/>
                  </a:lnTo>
                  <a:lnTo>
                    <a:pt x="2583305" y="36015"/>
                  </a:lnTo>
                  <a:lnTo>
                    <a:pt x="2631879" y="23745"/>
                  </a:lnTo>
                  <a:lnTo>
                    <a:pt x="2681563" y="14198"/>
                  </a:lnTo>
                  <a:lnTo>
                    <a:pt x="2732179" y="7213"/>
                  </a:lnTo>
                  <a:lnTo>
                    <a:pt x="2783550" y="2626"/>
                  </a:lnTo>
                  <a:lnTo>
                    <a:pt x="2835500" y="276"/>
                  </a:lnTo>
                  <a:lnTo>
                    <a:pt x="2887850" y="0"/>
                  </a:lnTo>
                  <a:lnTo>
                    <a:pt x="2940424" y="1635"/>
                  </a:lnTo>
                  <a:lnTo>
                    <a:pt x="2993045" y="5021"/>
                  </a:lnTo>
                  <a:lnTo>
                    <a:pt x="3045534" y="9994"/>
                  </a:lnTo>
                  <a:lnTo>
                    <a:pt x="3097716" y="16393"/>
                  </a:lnTo>
                  <a:lnTo>
                    <a:pt x="3149413" y="24054"/>
                  </a:lnTo>
                  <a:lnTo>
                    <a:pt x="3200447" y="32817"/>
                  </a:lnTo>
                  <a:lnTo>
                    <a:pt x="3250641" y="42518"/>
                  </a:lnTo>
                  <a:lnTo>
                    <a:pt x="3299819" y="52995"/>
                  </a:lnTo>
                  <a:lnTo>
                    <a:pt x="3347802" y="64086"/>
                  </a:lnTo>
                  <a:lnTo>
                    <a:pt x="3396651" y="76501"/>
                  </a:lnTo>
                  <a:lnTo>
                    <a:pt x="3445136" y="90269"/>
                  </a:lnTo>
                  <a:lnTo>
                    <a:pt x="3493204" y="105414"/>
                  </a:lnTo>
                  <a:lnTo>
                    <a:pt x="3540804" y="121962"/>
                  </a:lnTo>
                  <a:lnTo>
                    <a:pt x="3587882" y="139934"/>
                  </a:lnTo>
                  <a:lnTo>
                    <a:pt x="3634386" y="159357"/>
                  </a:lnTo>
                  <a:lnTo>
                    <a:pt x="3680263" y="180253"/>
                  </a:lnTo>
                  <a:lnTo>
                    <a:pt x="3723712" y="201829"/>
                  </a:lnTo>
                  <a:lnTo>
                    <a:pt x="3766480" y="224939"/>
                  </a:lnTo>
                  <a:lnTo>
                    <a:pt x="3808496" y="249546"/>
                  </a:lnTo>
                  <a:lnTo>
                    <a:pt x="3849689" y="275612"/>
                  </a:lnTo>
                  <a:lnTo>
                    <a:pt x="3889989" y="303099"/>
                  </a:lnTo>
                  <a:lnTo>
                    <a:pt x="3929323" y="331970"/>
                  </a:lnTo>
                  <a:lnTo>
                    <a:pt x="3967622" y="362187"/>
                  </a:lnTo>
                  <a:lnTo>
                    <a:pt x="4004815" y="393712"/>
                  </a:lnTo>
                  <a:lnTo>
                    <a:pt x="4040830" y="426507"/>
                  </a:lnTo>
                  <a:lnTo>
                    <a:pt x="4075596" y="460535"/>
                  </a:lnTo>
                  <a:lnTo>
                    <a:pt x="4109043" y="495759"/>
                  </a:lnTo>
                  <a:lnTo>
                    <a:pt x="4141100" y="532140"/>
                  </a:lnTo>
                  <a:lnTo>
                    <a:pt x="4171695" y="569640"/>
                  </a:lnTo>
                  <a:lnTo>
                    <a:pt x="4200758" y="608223"/>
                  </a:lnTo>
                  <a:lnTo>
                    <a:pt x="4228217" y="647850"/>
                  </a:lnTo>
                  <a:lnTo>
                    <a:pt x="4254003" y="688484"/>
                  </a:lnTo>
                  <a:lnTo>
                    <a:pt x="4278043" y="730087"/>
                  </a:lnTo>
                  <a:lnTo>
                    <a:pt x="4300267" y="772622"/>
                  </a:lnTo>
                  <a:lnTo>
                    <a:pt x="4320604" y="816050"/>
                  </a:lnTo>
                  <a:lnTo>
                    <a:pt x="4338983" y="860334"/>
                  </a:lnTo>
                  <a:lnTo>
                    <a:pt x="4355333" y="905436"/>
                  </a:lnTo>
                  <a:lnTo>
                    <a:pt x="4369584" y="951319"/>
                  </a:lnTo>
                  <a:lnTo>
                    <a:pt x="4381663" y="997944"/>
                  </a:lnTo>
                  <a:lnTo>
                    <a:pt x="4391501" y="1045275"/>
                  </a:lnTo>
                  <a:lnTo>
                    <a:pt x="4399209" y="1094037"/>
                  </a:lnTo>
                  <a:lnTo>
                    <a:pt x="4404685" y="1142871"/>
                  </a:lnTo>
                  <a:lnTo>
                    <a:pt x="4408111" y="1191773"/>
                  </a:lnTo>
                  <a:lnTo>
                    <a:pt x="4409670" y="1240740"/>
                  </a:lnTo>
                  <a:lnTo>
                    <a:pt x="4409543" y="1289768"/>
                  </a:lnTo>
                  <a:lnTo>
                    <a:pt x="4407915" y="1338853"/>
                  </a:lnTo>
                  <a:lnTo>
                    <a:pt x="4404968" y="1387992"/>
                  </a:lnTo>
                  <a:lnTo>
                    <a:pt x="4400883" y="1437181"/>
                  </a:lnTo>
                  <a:lnTo>
                    <a:pt x="4395845" y="1486416"/>
                  </a:lnTo>
                  <a:lnTo>
                    <a:pt x="4390035" y="1535694"/>
                  </a:lnTo>
                  <a:lnTo>
                    <a:pt x="4383636" y="1585012"/>
                  </a:lnTo>
                  <a:lnTo>
                    <a:pt x="4376830" y="1634365"/>
                  </a:lnTo>
                  <a:lnTo>
                    <a:pt x="4369802" y="1683750"/>
                  </a:lnTo>
                  <a:lnTo>
                    <a:pt x="4362732" y="1733163"/>
                  </a:lnTo>
                  <a:lnTo>
                    <a:pt x="4355803" y="1782601"/>
                  </a:lnTo>
                  <a:lnTo>
                    <a:pt x="4349199" y="1832060"/>
                  </a:lnTo>
                  <a:lnTo>
                    <a:pt x="4343102" y="1881537"/>
                  </a:lnTo>
                  <a:lnTo>
                    <a:pt x="4337695" y="1931027"/>
                  </a:lnTo>
                  <a:lnTo>
                    <a:pt x="4333159" y="1980528"/>
                  </a:lnTo>
                  <a:lnTo>
                    <a:pt x="4329678" y="2030035"/>
                  </a:lnTo>
                  <a:lnTo>
                    <a:pt x="4327435" y="2079545"/>
                  </a:lnTo>
                  <a:lnTo>
                    <a:pt x="4326612" y="2129055"/>
                  </a:lnTo>
                  <a:lnTo>
                    <a:pt x="4327391" y="2178560"/>
                  </a:lnTo>
                  <a:close/>
                </a:path>
              </a:pathLst>
            </a:custGeom>
            <a:ln w="12700">
              <a:solidFill>
                <a:srgbClr val="202124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47" name="object 4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607615" y="1665972"/>
              <a:ext cx="150088" cy="424891"/>
            </a:xfrm>
            <a:prstGeom prst="rect">
              <a:avLst/>
            </a:prstGeom>
          </p:spPr>
        </p:pic>
        <p:pic>
          <p:nvPicPr>
            <p:cNvPr id="48" name="object 48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252890" y="749439"/>
              <a:ext cx="344070" cy="185064"/>
            </a:xfrm>
            <a:prstGeom prst="rect">
              <a:avLst/>
            </a:prstGeom>
          </p:spPr>
        </p:pic>
        <p:pic>
          <p:nvPicPr>
            <p:cNvPr id="49" name="object 49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800247" y="332790"/>
              <a:ext cx="535888" cy="1171945"/>
            </a:xfrm>
            <a:prstGeom prst="rect">
              <a:avLst/>
            </a:prstGeom>
          </p:spPr>
        </p:pic>
        <p:pic>
          <p:nvPicPr>
            <p:cNvPr id="50" name="object 50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9575736" y="3869219"/>
              <a:ext cx="285686" cy="92011"/>
            </a:xfrm>
            <a:prstGeom prst="rect">
              <a:avLst/>
            </a:prstGeom>
          </p:spPr>
        </p:pic>
        <p:pic>
          <p:nvPicPr>
            <p:cNvPr id="51" name="object 51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0070344" y="752069"/>
              <a:ext cx="727030" cy="501522"/>
            </a:xfrm>
            <a:prstGeom prst="rect">
              <a:avLst/>
            </a:prstGeom>
          </p:spPr>
        </p:pic>
        <p:pic>
          <p:nvPicPr>
            <p:cNvPr id="52" name="object 52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7955724" y="881177"/>
              <a:ext cx="249453" cy="452589"/>
            </a:xfrm>
            <a:prstGeom prst="rect">
              <a:avLst/>
            </a:prstGeom>
          </p:spPr>
        </p:pic>
        <p:pic>
          <p:nvPicPr>
            <p:cNvPr id="53" name="object 53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8356980" y="181584"/>
              <a:ext cx="3291407" cy="3985375"/>
            </a:xfrm>
            <a:prstGeom prst="rect">
              <a:avLst/>
            </a:prstGeom>
          </p:spPr>
        </p:pic>
        <p:pic>
          <p:nvPicPr>
            <p:cNvPr id="54" name="object 54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8060815" y="632789"/>
              <a:ext cx="917897" cy="1087314"/>
            </a:xfrm>
            <a:prstGeom prst="rect">
              <a:avLst/>
            </a:prstGeom>
          </p:spPr>
        </p:pic>
        <p:sp>
          <p:nvSpPr>
            <p:cNvPr id="55" name="object 55"/>
            <p:cNvSpPr/>
            <p:nvPr/>
          </p:nvSpPr>
          <p:spPr>
            <a:xfrm>
              <a:off x="8227580" y="1010983"/>
              <a:ext cx="358140" cy="213360"/>
            </a:xfrm>
            <a:custGeom>
              <a:avLst/>
              <a:gdLst/>
              <a:ahLst/>
              <a:cxnLst/>
              <a:rect l="l" t="t" r="r" b="b"/>
              <a:pathLst>
                <a:path w="358140" h="213359">
                  <a:moveTo>
                    <a:pt x="87071" y="176390"/>
                  </a:moveTo>
                  <a:lnTo>
                    <a:pt x="76263" y="125158"/>
                  </a:lnTo>
                  <a:lnTo>
                    <a:pt x="37299" y="78105"/>
                  </a:lnTo>
                  <a:lnTo>
                    <a:pt x="17576" y="76555"/>
                  </a:lnTo>
                  <a:lnTo>
                    <a:pt x="3771" y="89687"/>
                  </a:lnTo>
                  <a:lnTo>
                    <a:pt x="0" y="115836"/>
                  </a:lnTo>
                  <a:lnTo>
                    <a:pt x="6045" y="143789"/>
                  </a:lnTo>
                  <a:lnTo>
                    <a:pt x="20040" y="177850"/>
                  </a:lnTo>
                  <a:lnTo>
                    <a:pt x="40805" y="205181"/>
                  </a:lnTo>
                  <a:lnTo>
                    <a:pt x="67157" y="212877"/>
                  </a:lnTo>
                  <a:lnTo>
                    <a:pt x="76454" y="207911"/>
                  </a:lnTo>
                  <a:lnTo>
                    <a:pt x="82638" y="199047"/>
                  </a:lnTo>
                  <a:lnTo>
                    <a:pt x="86042" y="187972"/>
                  </a:lnTo>
                  <a:lnTo>
                    <a:pt x="87071" y="176390"/>
                  </a:lnTo>
                  <a:close/>
                </a:path>
                <a:path w="358140" h="213359">
                  <a:moveTo>
                    <a:pt x="357847" y="64592"/>
                  </a:moveTo>
                  <a:lnTo>
                    <a:pt x="354050" y="40792"/>
                  </a:lnTo>
                  <a:lnTo>
                    <a:pt x="345300" y="19050"/>
                  </a:lnTo>
                  <a:lnTo>
                    <a:pt x="331774" y="4305"/>
                  </a:lnTo>
                  <a:lnTo>
                    <a:pt x="315417" y="0"/>
                  </a:lnTo>
                  <a:lnTo>
                    <a:pt x="299834" y="6908"/>
                  </a:lnTo>
                  <a:lnTo>
                    <a:pt x="288658" y="25806"/>
                  </a:lnTo>
                  <a:lnTo>
                    <a:pt x="285534" y="47815"/>
                  </a:lnTo>
                  <a:lnTo>
                    <a:pt x="287362" y="71932"/>
                  </a:lnTo>
                  <a:lnTo>
                    <a:pt x="298919" y="115570"/>
                  </a:lnTo>
                  <a:lnTo>
                    <a:pt x="324980" y="139903"/>
                  </a:lnTo>
                  <a:lnTo>
                    <a:pt x="333311" y="137020"/>
                  </a:lnTo>
                  <a:lnTo>
                    <a:pt x="356616" y="89204"/>
                  </a:lnTo>
                  <a:lnTo>
                    <a:pt x="357847" y="6459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56" name="object 56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7758711" y="406412"/>
              <a:ext cx="1261919" cy="798753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8811881" y="3044037"/>
              <a:ext cx="93899" cy="376910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8353690" y="1098371"/>
              <a:ext cx="362409" cy="448209"/>
            </a:xfrm>
            <a:prstGeom prst="rect">
              <a:avLst/>
            </a:prstGeom>
          </p:spPr>
        </p:pic>
        <p:pic>
          <p:nvPicPr>
            <p:cNvPr id="59" name="object 59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8500568" y="2491181"/>
              <a:ext cx="365493" cy="303733"/>
            </a:xfrm>
            <a:prstGeom prst="rect">
              <a:avLst/>
            </a:prstGeom>
          </p:spPr>
        </p:pic>
        <p:pic>
          <p:nvPicPr>
            <p:cNvPr id="60" name="object 60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9224188" y="761568"/>
              <a:ext cx="43102" cy="61734"/>
            </a:xfrm>
            <a:prstGeom prst="rect">
              <a:avLst/>
            </a:prstGeom>
          </p:spPr>
        </p:pic>
        <p:pic>
          <p:nvPicPr>
            <p:cNvPr id="61" name="object 61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9034833" y="1023188"/>
              <a:ext cx="2613554" cy="3137693"/>
            </a:xfrm>
            <a:prstGeom prst="rect">
              <a:avLst/>
            </a:prstGeom>
          </p:spPr>
        </p:pic>
        <p:pic>
          <p:nvPicPr>
            <p:cNvPr id="62" name="object 62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8516670" y="407072"/>
              <a:ext cx="128219" cy="75196"/>
            </a:xfrm>
            <a:prstGeom prst="rect">
              <a:avLst/>
            </a:prstGeom>
          </p:spPr>
        </p:pic>
        <p:pic>
          <p:nvPicPr>
            <p:cNvPr id="63" name="object 63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8356981" y="2772270"/>
              <a:ext cx="531997" cy="795985"/>
            </a:xfrm>
            <a:prstGeom prst="rect">
              <a:avLst/>
            </a:prstGeom>
          </p:spPr>
        </p:pic>
        <p:pic>
          <p:nvPicPr>
            <p:cNvPr id="64" name="object 64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8644864" y="431914"/>
              <a:ext cx="1142" cy="787"/>
            </a:xfrm>
            <a:prstGeom prst="rect">
              <a:avLst/>
            </a:prstGeom>
          </p:spPr>
        </p:pic>
        <p:sp>
          <p:nvSpPr>
            <p:cNvPr id="65" name="object 65"/>
            <p:cNvSpPr/>
            <p:nvPr/>
          </p:nvSpPr>
          <p:spPr>
            <a:xfrm>
              <a:off x="8266773" y="1072781"/>
              <a:ext cx="298450" cy="96520"/>
            </a:xfrm>
            <a:custGeom>
              <a:avLst/>
              <a:gdLst/>
              <a:ahLst/>
              <a:cxnLst/>
              <a:rect l="l" t="t" r="r" b="b"/>
              <a:pathLst>
                <a:path w="298450" h="96519">
                  <a:moveTo>
                    <a:pt x="18262" y="86334"/>
                  </a:moveTo>
                  <a:lnTo>
                    <a:pt x="16992" y="82816"/>
                  </a:lnTo>
                  <a:lnTo>
                    <a:pt x="14871" y="76949"/>
                  </a:lnTo>
                  <a:lnTo>
                    <a:pt x="5867" y="76657"/>
                  </a:lnTo>
                  <a:lnTo>
                    <a:pt x="2336" y="81178"/>
                  </a:lnTo>
                  <a:lnTo>
                    <a:pt x="0" y="88061"/>
                  </a:lnTo>
                  <a:lnTo>
                    <a:pt x="2311" y="93878"/>
                  </a:lnTo>
                  <a:lnTo>
                    <a:pt x="7581" y="96304"/>
                  </a:lnTo>
                  <a:lnTo>
                    <a:pt x="14147" y="93078"/>
                  </a:lnTo>
                  <a:lnTo>
                    <a:pt x="16764" y="90398"/>
                  </a:lnTo>
                  <a:lnTo>
                    <a:pt x="18262" y="86334"/>
                  </a:lnTo>
                  <a:close/>
                </a:path>
                <a:path w="298450" h="96519">
                  <a:moveTo>
                    <a:pt x="297853" y="9677"/>
                  </a:moveTo>
                  <a:lnTo>
                    <a:pt x="296583" y="6159"/>
                  </a:lnTo>
                  <a:lnTo>
                    <a:pt x="294462" y="292"/>
                  </a:lnTo>
                  <a:lnTo>
                    <a:pt x="285457" y="0"/>
                  </a:lnTo>
                  <a:lnTo>
                    <a:pt x="281927" y="4521"/>
                  </a:lnTo>
                  <a:lnTo>
                    <a:pt x="279590" y="11404"/>
                  </a:lnTo>
                  <a:lnTo>
                    <a:pt x="281901" y="17208"/>
                  </a:lnTo>
                  <a:lnTo>
                    <a:pt x="287172" y="19646"/>
                  </a:lnTo>
                  <a:lnTo>
                    <a:pt x="293738" y="16421"/>
                  </a:lnTo>
                  <a:lnTo>
                    <a:pt x="296354" y="13741"/>
                  </a:lnTo>
                  <a:lnTo>
                    <a:pt x="297853" y="967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66" name="object 66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9156434" y="3472089"/>
              <a:ext cx="690757" cy="625527"/>
            </a:xfrm>
            <a:prstGeom prst="rect">
              <a:avLst/>
            </a:prstGeom>
          </p:spPr>
        </p:pic>
      </p:grpSp>
      <p:sp>
        <p:nvSpPr>
          <p:cNvPr id="67" name="object 67"/>
          <p:cNvSpPr txBox="1"/>
          <p:nvPr/>
        </p:nvSpPr>
        <p:spPr>
          <a:xfrm>
            <a:off x="574614" y="2301190"/>
            <a:ext cx="4947285" cy="119888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5080">
              <a:lnSpc>
                <a:spcPts val="1900"/>
              </a:lnSpc>
              <a:spcBef>
                <a:spcPts val="380"/>
              </a:spcBef>
            </a:pP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Банк</a:t>
            </a:r>
            <a:r>
              <a:rPr sz="1800" spc="-5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России</a:t>
            </a:r>
            <a:r>
              <a:rPr sz="1800" spc="-4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02124"/>
                </a:solidFill>
                <a:latin typeface="Arial"/>
                <a:cs typeface="Arial"/>
              </a:rPr>
              <a:t>инициирует</a:t>
            </a:r>
            <a:r>
              <a:rPr sz="1800" spc="-4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блокировку</a:t>
            </a:r>
            <a:r>
              <a:rPr sz="1800" spc="-4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02124"/>
                </a:solidFill>
                <a:latin typeface="Arial"/>
                <a:cs typeface="Arial"/>
              </a:rPr>
              <a:t>номеров,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с</a:t>
            </a:r>
            <a:r>
              <a:rPr sz="1800" spc="-2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которых</a:t>
            </a:r>
            <a:r>
              <a:rPr sz="1800" spc="-2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мошенники</a:t>
            </a:r>
            <a:r>
              <a:rPr sz="1800" spc="-2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звонят</a:t>
            </a:r>
            <a:r>
              <a:rPr sz="1800" spc="-1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02124"/>
                </a:solidFill>
                <a:latin typeface="Arial"/>
                <a:cs typeface="Arial"/>
              </a:rPr>
              <a:t>гражданам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700" dirty="0">
              <a:latin typeface="Arial"/>
              <a:cs typeface="Arial"/>
            </a:endParaRPr>
          </a:p>
          <a:p>
            <a:pPr marR="11430" algn="r">
              <a:lnSpc>
                <a:spcPct val="100000"/>
              </a:lnSpc>
            </a:pPr>
            <a:r>
              <a:rPr sz="1700" dirty="0">
                <a:solidFill>
                  <a:srgbClr val="272324"/>
                </a:solidFill>
                <a:latin typeface="Arial"/>
                <a:cs typeface="Arial"/>
              </a:rPr>
              <a:t>ТЫС. </a:t>
            </a:r>
            <a:r>
              <a:rPr sz="1700" spc="-10" dirty="0">
                <a:solidFill>
                  <a:srgbClr val="272324"/>
                </a:solidFill>
                <a:latin typeface="Arial"/>
                <a:cs typeface="Arial"/>
              </a:rPr>
              <a:t>ЕДИНИЦ</a:t>
            </a:r>
            <a:endParaRPr sz="17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89D5D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92348" y="958006"/>
            <a:ext cx="4827270" cy="833119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 marR="5080">
              <a:lnSpc>
                <a:spcPts val="3000"/>
              </a:lnSpc>
              <a:spcBef>
                <a:spcPts val="500"/>
              </a:spcBef>
            </a:pPr>
            <a:r>
              <a:rPr dirty="0"/>
              <a:t>ПРИЗНАКИ </a:t>
            </a:r>
            <a:r>
              <a:rPr spc="-10" dirty="0"/>
              <a:t>ФИШИНГОВЫХ САЙТОВ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08149" y="2006376"/>
            <a:ext cx="3076575" cy="2660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Ошибки</a:t>
            </a:r>
            <a:r>
              <a:rPr sz="1800" spc="-1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900" dirty="0">
                <a:solidFill>
                  <a:srgbClr val="202124"/>
                </a:solidFill>
                <a:latin typeface="Arial"/>
                <a:cs typeface="Arial"/>
              </a:rPr>
              <a:t>в</a:t>
            </a:r>
            <a:r>
              <a:rPr sz="1900" spc="-1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900" dirty="0">
                <a:solidFill>
                  <a:srgbClr val="202124"/>
                </a:solidFill>
                <a:latin typeface="Arial"/>
                <a:cs typeface="Arial"/>
              </a:rPr>
              <a:t>адресе</a:t>
            </a:r>
            <a:r>
              <a:rPr sz="1900" spc="-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02124"/>
                </a:solidFill>
                <a:latin typeface="Arial"/>
                <a:cs typeface="Arial"/>
              </a:rPr>
              <a:t>сайта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ts val="2140"/>
              </a:lnSpc>
              <a:spcBef>
                <a:spcPts val="1675"/>
              </a:spcBef>
            </a:pP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Сайт состоит из</a:t>
            </a:r>
            <a:r>
              <a:rPr sz="1800" spc="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900" dirty="0">
                <a:solidFill>
                  <a:srgbClr val="202124"/>
                </a:solidFill>
                <a:latin typeface="Arial"/>
                <a:cs typeface="Arial"/>
              </a:rPr>
              <a:t>1</a:t>
            </a:r>
            <a:r>
              <a:rPr sz="1900" spc="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900" spc="-10" dirty="0">
                <a:solidFill>
                  <a:srgbClr val="202124"/>
                </a:solidFill>
                <a:latin typeface="Arial"/>
                <a:cs typeface="Arial"/>
              </a:rPr>
              <a:t>страницы</a:t>
            </a:r>
            <a:endParaRPr sz="1900" dirty="0">
              <a:latin typeface="Arial"/>
              <a:cs typeface="Arial"/>
            </a:endParaRPr>
          </a:p>
          <a:p>
            <a:pPr marL="12700">
              <a:lnSpc>
                <a:spcPts val="2020"/>
              </a:lnSpc>
            </a:pP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(только</a:t>
            </a:r>
            <a:r>
              <a:rPr sz="1800" spc="-4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для</a:t>
            </a:r>
            <a:r>
              <a:rPr sz="1800" spc="-4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ввода</a:t>
            </a:r>
            <a:r>
              <a:rPr sz="1800" spc="-3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02124"/>
                </a:solidFill>
                <a:latin typeface="Arial"/>
                <a:cs typeface="Arial"/>
              </a:rPr>
              <a:t>данных)</a:t>
            </a:r>
            <a:endParaRPr sz="1800" dirty="0">
              <a:latin typeface="Arial"/>
              <a:cs typeface="Arial"/>
            </a:endParaRPr>
          </a:p>
          <a:p>
            <a:pPr marL="12700" marR="860425">
              <a:lnSpc>
                <a:spcPts val="1900"/>
              </a:lnSpc>
              <a:spcBef>
                <a:spcPts val="1380"/>
              </a:spcBef>
            </a:pP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В адресной </a:t>
            </a:r>
            <a:r>
              <a:rPr sz="1800" spc="-10" dirty="0">
                <a:solidFill>
                  <a:srgbClr val="202124"/>
                </a:solidFill>
                <a:latin typeface="Arial"/>
                <a:cs typeface="Arial"/>
              </a:rPr>
              <a:t>строке отсутствует</a:t>
            </a:r>
            <a:r>
              <a:rPr sz="1800" spc="-114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900" spc="-10" dirty="0">
                <a:solidFill>
                  <a:srgbClr val="202124"/>
                </a:solidFill>
                <a:latin typeface="Arial"/>
                <a:cs typeface="Arial"/>
              </a:rPr>
              <a:t>замочек</a:t>
            </a:r>
            <a:endParaRPr sz="19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15"/>
              </a:spcBef>
            </a:pP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В</a:t>
            </a:r>
            <a:r>
              <a:rPr sz="1800" spc="-5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названии</a:t>
            </a:r>
            <a:r>
              <a:rPr sz="1800" spc="-3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сайта</a:t>
            </a:r>
            <a:r>
              <a:rPr sz="1800" spc="-4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900" dirty="0">
                <a:solidFill>
                  <a:srgbClr val="202124"/>
                </a:solidFill>
                <a:latin typeface="Arial"/>
                <a:cs typeface="Arial"/>
              </a:rPr>
              <a:t>нет</a:t>
            </a:r>
            <a:r>
              <a:rPr sz="1900" spc="-3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900" spc="-10" dirty="0">
                <a:solidFill>
                  <a:srgbClr val="202124"/>
                </a:solidFill>
                <a:latin typeface="Arial"/>
                <a:cs typeface="Arial"/>
              </a:rPr>
              <a:t>https</a:t>
            </a:r>
            <a:endParaRPr sz="1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7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900" dirty="0">
                <a:solidFill>
                  <a:srgbClr val="202124"/>
                </a:solidFill>
                <a:latin typeface="Arial"/>
                <a:cs typeface="Arial"/>
              </a:rPr>
              <a:t>Ошибки</a:t>
            </a:r>
            <a:r>
              <a:rPr sz="1900" spc="-4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в</a:t>
            </a:r>
            <a:r>
              <a:rPr sz="1800" spc="-1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тексте</a:t>
            </a:r>
            <a:r>
              <a:rPr sz="1800" spc="-1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и</a:t>
            </a:r>
            <a:r>
              <a:rPr sz="1800" spc="-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02124"/>
                </a:solidFill>
                <a:latin typeface="Arial"/>
                <a:cs typeface="Arial"/>
              </a:rPr>
              <a:t>дизайне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08149" y="4954115"/>
            <a:ext cx="3412490" cy="543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980"/>
              </a:lnSpc>
              <a:spcBef>
                <a:spcPts val="100"/>
              </a:spcBef>
            </a:pP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Побуждают</a:t>
            </a:r>
            <a:r>
              <a:rPr sz="1800" spc="-5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ввести</a:t>
            </a:r>
            <a:r>
              <a:rPr sz="1800" spc="-4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spc="-20" dirty="0">
                <a:solidFill>
                  <a:srgbClr val="202124"/>
                </a:solidFill>
                <a:latin typeface="Arial"/>
                <a:cs typeface="Arial"/>
              </a:rPr>
              <a:t>свои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ts val="2100"/>
              </a:lnSpc>
            </a:pPr>
            <a:r>
              <a:rPr sz="1900" dirty="0">
                <a:solidFill>
                  <a:srgbClr val="202124"/>
                </a:solidFill>
                <a:latin typeface="Arial"/>
                <a:cs typeface="Arial"/>
              </a:rPr>
              <a:t>личные</a:t>
            </a:r>
            <a:r>
              <a:rPr sz="1900" spc="-2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900" dirty="0">
                <a:solidFill>
                  <a:srgbClr val="202124"/>
                </a:solidFill>
                <a:latin typeface="Arial"/>
                <a:cs typeface="Arial"/>
              </a:rPr>
              <a:t>/</a:t>
            </a:r>
            <a:r>
              <a:rPr sz="1900" spc="-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900" dirty="0">
                <a:solidFill>
                  <a:srgbClr val="202124"/>
                </a:solidFill>
                <a:latin typeface="Arial"/>
                <a:cs typeface="Arial"/>
              </a:rPr>
              <a:t>финансовые</a:t>
            </a:r>
            <a:r>
              <a:rPr sz="1900" spc="-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900" spc="-10" dirty="0">
                <a:solidFill>
                  <a:srgbClr val="202124"/>
                </a:solidFill>
                <a:latin typeface="Arial"/>
                <a:cs typeface="Arial"/>
              </a:rPr>
              <a:t>данные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08082" y="5782096"/>
            <a:ext cx="2915285" cy="55689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700" marR="5080">
              <a:lnSpc>
                <a:spcPts val="1900"/>
              </a:lnSpc>
              <a:spcBef>
                <a:spcPts val="480"/>
              </a:spcBef>
            </a:pPr>
            <a:r>
              <a:rPr sz="1800" spc="-10" dirty="0">
                <a:solidFill>
                  <a:srgbClr val="202124"/>
                </a:solidFill>
                <a:latin typeface="Arial"/>
                <a:cs typeface="Arial"/>
              </a:rPr>
              <a:t>Предлагают</a:t>
            </a:r>
            <a:r>
              <a:rPr sz="1800" spc="-5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скачать</a:t>
            </a:r>
            <a:r>
              <a:rPr sz="1800" spc="-4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900" spc="-10" dirty="0">
                <a:solidFill>
                  <a:srgbClr val="202124"/>
                </a:solidFill>
                <a:latin typeface="Arial"/>
                <a:cs typeface="Arial"/>
              </a:rPr>
              <a:t>файл</a:t>
            </a:r>
            <a:r>
              <a:rPr sz="1800" spc="-10" dirty="0">
                <a:solidFill>
                  <a:srgbClr val="202124"/>
                </a:solidFill>
                <a:latin typeface="Arial"/>
                <a:cs typeface="Arial"/>
              </a:rPr>
              <a:t>, </a:t>
            </a:r>
            <a:r>
              <a:rPr sz="1800" dirty="0">
                <a:solidFill>
                  <a:srgbClr val="202124"/>
                </a:solidFill>
                <a:latin typeface="Arial"/>
                <a:cs typeface="Arial"/>
              </a:rPr>
              <a:t>установить</a:t>
            </a:r>
            <a:r>
              <a:rPr sz="1800" spc="-5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900" spc="-10" dirty="0">
                <a:solidFill>
                  <a:srgbClr val="202124"/>
                </a:solidFill>
                <a:latin typeface="Arial"/>
                <a:cs typeface="Arial"/>
              </a:rPr>
              <a:t>программу</a:t>
            </a:r>
            <a:endParaRPr sz="1900" dirty="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571468" y="2053377"/>
            <a:ext cx="302895" cy="294005"/>
            <a:chOff x="571468" y="2053377"/>
            <a:chExt cx="302895" cy="294005"/>
          </a:xfrm>
        </p:grpSpPr>
        <p:sp>
          <p:nvSpPr>
            <p:cNvPr id="8" name="object 8"/>
            <p:cNvSpPr/>
            <p:nvPr/>
          </p:nvSpPr>
          <p:spPr>
            <a:xfrm>
              <a:off x="571468" y="2076027"/>
              <a:ext cx="271145" cy="271145"/>
            </a:xfrm>
            <a:custGeom>
              <a:avLst/>
              <a:gdLst/>
              <a:ahLst/>
              <a:cxnLst/>
              <a:rect l="l" t="t" r="r" b="b"/>
              <a:pathLst>
                <a:path w="271144" h="271144">
                  <a:moveTo>
                    <a:pt x="135458" y="0"/>
                  </a:moveTo>
                  <a:lnTo>
                    <a:pt x="92646" y="6905"/>
                  </a:lnTo>
                  <a:lnTo>
                    <a:pt x="55462" y="26134"/>
                  </a:lnTo>
                  <a:lnTo>
                    <a:pt x="26138" y="55456"/>
                  </a:lnTo>
                  <a:lnTo>
                    <a:pt x="6906" y="92641"/>
                  </a:lnTo>
                  <a:lnTo>
                    <a:pt x="0" y="135458"/>
                  </a:lnTo>
                  <a:lnTo>
                    <a:pt x="6906" y="178275"/>
                  </a:lnTo>
                  <a:lnTo>
                    <a:pt x="26138" y="215459"/>
                  </a:lnTo>
                  <a:lnTo>
                    <a:pt x="55462" y="244782"/>
                  </a:lnTo>
                  <a:lnTo>
                    <a:pt x="92646" y="264011"/>
                  </a:lnTo>
                  <a:lnTo>
                    <a:pt x="135458" y="270916"/>
                  </a:lnTo>
                  <a:lnTo>
                    <a:pt x="178275" y="264011"/>
                  </a:lnTo>
                  <a:lnTo>
                    <a:pt x="215459" y="244782"/>
                  </a:lnTo>
                  <a:lnTo>
                    <a:pt x="244782" y="215459"/>
                  </a:lnTo>
                  <a:lnTo>
                    <a:pt x="264011" y="178275"/>
                  </a:lnTo>
                  <a:lnTo>
                    <a:pt x="270916" y="135458"/>
                  </a:lnTo>
                  <a:lnTo>
                    <a:pt x="264011" y="92641"/>
                  </a:lnTo>
                  <a:lnTo>
                    <a:pt x="244782" y="55456"/>
                  </a:lnTo>
                  <a:lnTo>
                    <a:pt x="215459" y="26134"/>
                  </a:lnTo>
                  <a:lnTo>
                    <a:pt x="178275" y="6905"/>
                  </a:lnTo>
                  <a:lnTo>
                    <a:pt x="135458" y="0"/>
                  </a:lnTo>
                  <a:close/>
                </a:path>
              </a:pathLst>
            </a:custGeom>
            <a:solidFill>
              <a:srgbClr val="FFFFFF">
                <a:alpha val="61997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615662" y="2072427"/>
              <a:ext cx="239395" cy="201930"/>
            </a:xfrm>
            <a:custGeom>
              <a:avLst/>
              <a:gdLst/>
              <a:ahLst/>
              <a:cxnLst/>
              <a:rect l="l" t="t" r="r" b="b"/>
              <a:pathLst>
                <a:path w="239394" h="201930">
                  <a:moveTo>
                    <a:pt x="0" y="99288"/>
                  </a:moveTo>
                  <a:lnTo>
                    <a:pt x="81826" y="201409"/>
                  </a:lnTo>
                  <a:lnTo>
                    <a:pt x="239179" y="0"/>
                  </a:lnTo>
                </a:path>
              </a:pathLst>
            </a:custGeom>
            <a:ln w="38100">
              <a:solidFill>
                <a:srgbClr val="C1272C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571468" y="2661528"/>
            <a:ext cx="302895" cy="294005"/>
            <a:chOff x="571468" y="2661528"/>
            <a:chExt cx="302895" cy="294005"/>
          </a:xfrm>
        </p:grpSpPr>
        <p:sp>
          <p:nvSpPr>
            <p:cNvPr id="11" name="object 11"/>
            <p:cNvSpPr/>
            <p:nvPr/>
          </p:nvSpPr>
          <p:spPr>
            <a:xfrm>
              <a:off x="571468" y="2684178"/>
              <a:ext cx="271145" cy="271145"/>
            </a:xfrm>
            <a:custGeom>
              <a:avLst/>
              <a:gdLst/>
              <a:ahLst/>
              <a:cxnLst/>
              <a:rect l="l" t="t" r="r" b="b"/>
              <a:pathLst>
                <a:path w="271144" h="271144">
                  <a:moveTo>
                    <a:pt x="135458" y="0"/>
                  </a:moveTo>
                  <a:lnTo>
                    <a:pt x="92646" y="6905"/>
                  </a:lnTo>
                  <a:lnTo>
                    <a:pt x="55462" y="26134"/>
                  </a:lnTo>
                  <a:lnTo>
                    <a:pt x="26138" y="55456"/>
                  </a:lnTo>
                  <a:lnTo>
                    <a:pt x="6906" y="92641"/>
                  </a:lnTo>
                  <a:lnTo>
                    <a:pt x="0" y="135458"/>
                  </a:lnTo>
                  <a:lnTo>
                    <a:pt x="6906" y="178275"/>
                  </a:lnTo>
                  <a:lnTo>
                    <a:pt x="26138" y="215459"/>
                  </a:lnTo>
                  <a:lnTo>
                    <a:pt x="55462" y="244782"/>
                  </a:lnTo>
                  <a:lnTo>
                    <a:pt x="92646" y="264011"/>
                  </a:lnTo>
                  <a:lnTo>
                    <a:pt x="135458" y="270916"/>
                  </a:lnTo>
                  <a:lnTo>
                    <a:pt x="178275" y="264011"/>
                  </a:lnTo>
                  <a:lnTo>
                    <a:pt x="215459" y="244782"/>
                  </a:lnTo>
                  <a:lnTo>
                    <a:pt x="244782" y="215459"/>
                  </a:lnTo>
                  <a:lnTo>
                    <a:pt x="264011" y="178275"/>
                  </a:lnTo>
                  <a:lnTo>
                    <a:pt x="270916" y="135458"/>
                  </a:lnTo>
                  <a:lnTo>
                    <a:pt x="264011" y="92641"/>
                  </a:lnTo>
                  <a:lnTo>
                    <a:pt x="244782" y="55456"/>
                  </a:lnTo>
                  <a:lnTo>
                    <a:pt x="215459" y="26134"/>
                  </a:lnTo>
                  <a:lnTo>
                    <a:pt x="178275" y="6905"/>
                  </a:lnTo>
                  <a:lnTo>
                    <a:pt x="135458" y="0"/>
                  </a:lnTo>
                  <a:close/>
                </a:path>
              </a:pathLst>
            </a:custGeom>
            <a:solidFill>
              <a:srgbClr val="FFFFFF">
                <a:alpha val="61997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2" name="object 12"/>
            <p:cNvSpPr/>
            <p:nvPr/>
          </p:nvSpPr>
          <p:spPr>
            <a:xfrm>
              <a:off x="615662" y="2680578"/>
              <a:ext cx="239395" cy="201930"/>
            </a:xfrm>
            <a:custGeom>
              <a:avLst/>
              <a:gdLst/>
              <a:ahLst/>
              <a:cxnLst/>
              <a:rect l="l" t="t" r="r" b="b"/>
              <a:pathLst>
                <a:path w="239394" h="201930">
                  <a:moveTo>
                    <a:pt x="0" y="99288"/>
                  </a:moveTo>
                  <a:lnTo>
                    <a:pt x="81826" y="201409"/>
                  </a:lnTo>
                  <a:lnTo>
                    <a:pt x="239179" y="0"/>
                  </a:lnTo>
                </a:path>
              </a:pathLst>
            </a:custGeom>
            <a:ln w="38100">
              <a:solidFill>
                <a:srgbClr val="C1272C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571468" y="3269681"/>
            <a:ext cx="302895" cy="294005"/>
            <a:chOff x="571468" y="3269681"/>
            <a:chExt cx="302895" cy="294005"/>
          </a:xfrm>
        </p:grpSpPr>
        <p:sp>
          <p:nvSpPr>
            <p:cNvPr id="14" name="object 14"/>
            <p:cNvSpPr/>
            <p:nvPr/>
          </p:nvSpPr>
          <p:spPr>
            <a:xfrm>
              <a:off x="571468" y="3292328"/>
              <a:ext cx="271145" cy="271145"/>
            </a:xfrm>
            <a:custGeom>
              <a:avLst/>
              <a:gdLst/>
              <a:ahLst/>
              <a:cxnLst/>
              <a:rect l="l" t="t" r="r" b="b"/>
              <a:pathLst>
                <a:path w="271144" h="271145">
                  <a:moveTo>
                    <a:pt x="135458" y="0"/>
                  </a:moveTo>
                  <a:lnTo>
                    <a:pt x="92646" y="6905"/>
                  </a:lnTo>
                  <a:lnTo>
                    <a:pt x="55462" y="26134"/>
                  </a:lnTo>
                  <a:lnTo>
                    <a:pt x="26138" y="55456"/>
                  </a:lnTo>
                  <a:lnTo>
                    <a:pt x="6906" y="92641"/>
                  </a:lnTo>
                  <a:lnTo>
                    <a:pt x="0" y="135458"/>
                  </a:lnTo>
                  <a:lnTo>
                    <a:pt x="6906" y="178275"/>
                  </a:lnTo>
                  <a:lnTo>
                    <a:pt x="26138" y="215459"/>
                  </a:lnTo>
                  <a:lnTo>
                    <a:pt x="55462" y="244782"/>
                  </a:lnTo>
                  <a:lnTo>
                    <a:pt x="92646" y="264011"/>
                  </a:lnTo>
                  <a:lnTo>
                    <a:pt x="135458" y="270916"/>
                  </a:lnTo>
                  <a:lnTo>
                    <a:pt x="178275" y="264011"/>
                  </a:lnTo>
                  <a:lnTo>
                    <a:pt x="215459" y="244782"/>
                  </a:lnTo>
                  <a:lnTo>
                    <a:pt x="244782" y="215459"/>
                  </a:lnTo>
                  <a:lnTo>
                    <a:pt x="264011" y="178275"/>
                  </a:lnTo>
                  <a:lnTo>
                    <a:pt x="270916" y="135458"/>
                  </a:lnTo>
                  <a:lnTo>
                    <a:pt x="264011" y="92641"/>
                  </a:lnTo>
                  <a:lnTo>
                    <a:pt x="244782" y="55456"/>
                  </a:lnTo>
                  <a:lnTo>
                    <a:pt x="215459" y="26134"/>
                  </a:lnTo>
                  <a:lnTo>
                    <a:pt x="178275" y="6905"/>
                  </a:lnTo>
                  <a:lnTo>
                    <a:pt x="135458" y="0"/>
                  </a:lnTo>
                  <a:close/>
                </a:path>
              </a:pathLst>
            </a:custGeom>
            <a:solidFill>
              <a:srgbClr val="FFFFFF">
                <a:alpha val="61997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5" name="object 15"/>
            <p:cNvSpPr/>
            <p:nvPr/>
          </p:nvSpPr>
          <p:spPr>
            <a:xfrm>
              <a:off x="615662" y="3288731"/>
              <a:ext cx="239395" cy="201930"/>
            </a:xfrm>
            <a:custGeom>
              <a:avLst/>
              <a:gdLst/>
              <a:ahLst/>
              <a:cxnLst/>
              <a:rect l="l" t="t" r="r" b="b"/>
              <a:pathLst>
                <a:path w="239394" h="201929">
                  <a:moveTo>
                    <a:pt x="0" y="99288"/>
                  </a:moveTo>
                  <a:lnTo>
                    <a:pt x="81826" y="201409"/>
                  </a:lnTo>
                  <a:lnTo>
                    <a:pt x="239179" y="0"/>
                  </a:lnTo>
                </a:path>
              </a:pathLst>
            </a:custGeom>
            <a:ln w="38100">
              <a:solidFill>
                <a:srgbClr val="C1272C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571468" y="3782104"/>
            <a:ext cx="302895" cy="294005"/>
            <a:chOff x="571468" y="3782104"/>
            <a:chExt cx="302895" cy="294005"/>
          </a:xfrm>
        </p:grpSpPr>
        <p:sp>
          <p:nvSpPr>
            <p:cNvPr id="17" name="object 17"/>
            <p:cNvSpPr/>
            <p:nvPr/>
          </p:nvSpPr>
          <p:spPr>
            <a:xfrm>
              <a:off x="571468" y="3804753"/>
              <a:ext cx="271145" cy="271145"/>
            </a:xfrm>
            <a:custGeom>
              <a:avLst/>
              <a:gdLst/>
              <a:ahLst/>
              <a:cxnLst/>
              <a:rect l="l" t="t" r="r" b="b"/>
              <a:pathLst>
                <a:path w="271144" h="271145">
                  <a:moveTo>
                    <a:pt x="135458" y="0"/>
                  </a:moveTo>
                  <a:lnTo>
                    <a:pt x="92646" y="6905"/>
                  </a:lnTo>
                  <a:lnTo>
                    <a:pt x="55462" y="26134"/>
                  </a:lnTo>
                  <a:lnTo>
                    <a:pt x="26138" y="55456"/>
                  </a:lnTo>
                  <a:lnTo>
                    <a:pt x="6906" y="92641"/>
                  </a:lnTo>
                  <a:lnTo>
                    <a:pt x="0" y="135458"/>
                  </a:lnTo>
                  <a:lnTo>
                    <a:pt x="6906" y="178275"/>
                  </a:lnTo>
                  <a:lnTo>
                    <a:pt x="26138" y="215459"/>
                  </a:lnTo>
                  <a:lnTo>
                    <a:pt x="55462" y="244782"/>
                  </a:lnTo>
                  <a:lnTo>
                    <a:pt x="92646" y="264011"/>
                  </a:lnTo>
                  <a:lnTo>
                    <a:pt x="135458" y="270916"/>
                  </a:lnTo>
                  <a:lnTo>
                    <a:pt x="178275" y="264011"/>
                  </a:lnTo>
                  <a:lnTo>
                    <a:pt x="215459" y="244782"/>
                  </a:lnTo>
                  <a:lnTo>
                    <a:pt x="244782" y="215459"/>
                  </a:lnTo>
                  <a:lnTo>
                    <a:pt x="264011" y="178275"/>
                  </a:lnTo>
                  <a:lnTo>
                    <a:pt x="270916" y="135458"/>
                  </a:lnTo>
                  <a:lnTo>
                    <a:pt x="264011" y="92641"/>
                  </a:lnTo>
                  <a:lnTo>
                    <a:pt x="244782" y="55456"/>
                  </a:lnTo>
                  <a:lnTo>
                    <a:pt x="215459" y="26134"/>
                  </a:lnTo>
                  <a:lnTo>
                    <a:pt x="178275" y="6905"/>
                  </a:lnTo>
                  <a:lnTo>
                    <a:pt x="135458" y="0"/>
                  </a:lnTo>
                  <a:close/>
                </a:path>
              </a:pathLst>
            </a:custGeom>
            <a:solidFill>
              <a:srgbClr val="FFFFFF">
                <a:alpha val="61997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8" name="object 18"/>
            <p:cNvSpPr/>
            <p:nvPr/>
          </p:nvSpPr>
          <p:spPr>
            <a:xfrm>
              <a:off x="615662" y="3801154"/>
              <a:ext cx="239395" cy="201930"/>
            </a:xfrm>
            <a:custGeom>
              <a:avLst/>
              <a:gdLst/>
              <a:ahLst/>
              <a:cxnLst/>
              <a:rect l="l" t="t" r="r" b="b"/>
              <a:pathLst>
                <a:path w="239394" h="201929">
                  <a:moveTo>
                    <a:pt x="0" y="99288"/>
                  </a:moveTo>
                  <a:lnTo>
                    <a:pt x="81826" y="201409"/>
                  </a:lnTo>
                  <a:lnTo>
                    <a:pt x="239179" y="0"/>
                  </a:lnTo>
                </a:path>
              </a:pathLst>
            </a:custGeom>
            <a:ln w="38100">
              <a:solidFill>
                <a:srgbClr val="C1272C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9" name="object 19"/>
          <p:cNvGrpSpPr/>
          <p:nvPr/>
        </p:nvGrpSpPr>
        <p:grpSpPr>
          <a:xfrm>
            <a:off x="571468" y="4407147"/>
            <a:ext cx="302895" cy="294005"/>
            <a:chOff x="571468" y="4407147"/>
            <a:chExt cx="302895" cy="294005"/>
          </a:xfrm>
        </p:grpSpPr>
        <p:sp>
          <p:nvSpPr>
            <p:cNvPr id="20" name="object 20"/>
            <p:cNvSpPr/>
            <p:nvPr/>
          </p:nvSpPr>
          <p:spPr>
            <a:xfrm>
              <a:off x="571468" y="4429796"/>
              <a:ext cx="271145" cy="271145"/>
            </a:xfrm>
            <a:custGeom>
              <a:avLst/>
              <a:gdLst/>
              <a:ahLst/>
              <a:cxnLst/>
              <a:rect l="l" t="t" r="r" b="b"/>
              <a:pathLst>
                <a:path w="271144" h="271145">
                  <a:moveTo>
                    <a:pt x="135458" y="0"/>
                  </a:moveTo>
                  <a:lnTo>
                    <a:pt x="92646" y="6905"/>
                  </a:lnTo>
                  <a:lnTo>
                    <a:pt x="55462" y="26134"/>
                  </a:lnTo>
                  <a:lnTo>
                    <a:pt x="26138" y="55456"/>
                  </a:lnTo>
                  <a:lnTo>
                    <a:pt x="6906" y="92641"/>
                  </a:lnTo>
                  <a:lnTo>
                    <a:pt x="0" y="135458"/>
                  </a:lnTo>
                  <a:lnTo>
                    <a:pt x="6906" y="178275"/>
                  </a:lnTo>
                  <a:lnTo>
                    <a:pt x="26138" y="215459"/>
                  </a:lnTo>
                  <a:lnTo>
                    <a:pt x="55462" y="244782"/>
                  </a:lnTo>
                  <a:lnTo>
                    <a:pt x="92646" y="264011"/>
                  </a:lnTo>
                  <a:lnTo>
                    <a:pt x="135458" y="270916"/>
                  </a:lnTo>
                  <a:lnTo>
                    <a:pt x="178275" y="264011"/>
                  </a:lnTo>
                  <a:lnTo>
                    <a:pt x="215459" y="244782"/>
                  </a:lnTo>
                  <a:lnTo>
                    <a:pt x="244782" y="215459"/>
                  </a:lnTo>
                  <a:lnTo>
                    <a:pt x="264011" y="178275"/>
                  </a:lnTo>
                  <a:lnTo>
                    <a:pt x="270916" y="135458"/>
                  </a:lnTo>
                  <a:lnTo>
                    <a:pt x="264011" y="92641"/>
                  </a:lnTo>
                  <a:lnTo>
                    <a:pt x="244782" y="55456"/>
                  </a:lnTo>
                  <a:lnTo>
                    <a:pt x="215459" y="26134"/>
                  </a:lnTo>
                  <a:lnTo>
                    <a:pt x="178275" y="6905"/>
                  </a:lnTo>
                  <a:lnTo>
                    <a:pt x="135458" y="0"/>
                  </a:lnTo>
                  <a:close/>
                </a:path>
              </a:pathLst>
            </a:custGeom>
            <a:solidFill>
              <a:srgbClr val="FFFFFF">
                <a:alpha val="61997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1" name="object 21"/>
            <p:cNvSpPr/>
            <p:nvPr/>
          </p:nvSpPr>
          <p:spPr>
            <a:xfrm>
              <a:off x="615662" y="4426197"/>
              <a:ext cx="239395" cy="201930"/>
            </a:xfrm>
            <a:custGeom>
              <a:avLst/>
              <a:gdLst/>
              <a:ahLst/>
              <a:cxnLst/>
              <a:rect l="l" t="t" r="r" b="b"/>
              <a:pathLst>
                <a:path w="239394" h="201929">
                  <a:moveTo>
                    <a:pt x="0" y="99288"/>
                  </a:moveTo>
                  <a:lnTo>
                    <a:pt x="81826" y="201409"/>
                  </a:lnTo>
                  <a:lnTo>
                    <a:pt x="239179" y="0"/>
                  </a:lnTo>
                </a:path>
              </a:pathLst>
            </a:custGeom>
            <a:ln w="38100">
              <a:solidFill>
                <a:srgbClr val="C1272C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22" name="object 22"/>
          <p:cNvGrpSpPr/>
          <p:nvPr/>
        </p:nvGrpSpPr>
        <p:grpSpPr>
          <a:xfrm>
            <a:off x="571468" y="5111026"/>
            <a:ext cx="302895" cy="294005"/>
            <a:chOff x="571468" y="5111026"/>
            <a:chExt cx="302895" cy="294005"/>
          </a:xfrm>
        </p:grpSpPr>
        <p:sp>
          <p:nvSpPr>
            <p:cNvPr id="23" name="object 23"/>
            <p:cNvSpPr/>
            <p:nvPr/>
          </p:nvSpPr>
          <p:spPr>
            <a:xfrm>
              <a:off x="571468" y="5133675"/>
              <a:ext cx="271145" cy="271145"/>
            </a:xfrm>
            <a:custGeom>
              <a:avLst/>
              <a:gdLst/>
              <a:ahLst/>
              <a:cxnLst/>
              <a:rect l="l" t="t" r="r" b="b"/>
              <a:pathLst>
                <a:path w="271144" h="271145">
                  <a:moveTo>
                    <a:pt x="135458" y="0"/>
                  </a:moveTo>
                  <a:lnTo>
                    <a:pt x="92646" y="6905"/>
                  </a:lnTo>
                  <a:lnTo>
                    <a:pt x="55462" y="26134"/>
                  </a:lnTo>
                  <a:lnTo>
                    <a:pt x="26138" y="55456"/>
                  </a:lnTo>
                  <a:lnTo>
                    <a:pt x="6906" y="92641"/>
                  </a:lnTo>
                  <a:lnTo>
                    <a:pt x="0" y="135458"/>
                  </a:lnTo>
                  <a:lnTo>
                    <a:pt x="6906" y="178275"/>
                  </a:lnTo>
                  <a:lnTo>
                    <a:pt x="26138" y="215459"/>
                  </a:lnTo>
                  <a:lnTo>
                    <a:pt x="55462" y="244782"/>
                  </a:lnTo>
                  <a:lnTo>
                    <a:pt x="92646" y="264011"/>
                  </a:lnTo>
                  <a:lnTo>
                    <a:pt x="135458" y="270916"/>
                  </a:lnTo>
                  <a:lnTo>
                    <a:pt x="178275" y="264011"/>
                  </a:lnTo>
                  <a:lnTo>
                    <a:pt x="215459" y="244782"/>
                  </a:lnTo>
                  <a:lnTo>
                    <a:pt x="244782" y="215459"/>
                  </a:lnTo>
                  <a:lnTo>
                    <a:pt x="264011" y="178275"/>
                  </a:lnTo>
                  <a:lnTo>
                    <a:pt x="270916" y="135458"/>
                  </a:lnTo>
                  <a:lnTo>
                    <a:pt x="264011" y="92641"/>
                  </a:lnTo>
                  <a:lnTo>
                    <a:pt x="244782" y="55456"/>
                  </a:lnTo>
                  <a:lnTo>
                    <a:pt x="215459" y="26134"/>
                  </a:lnTo>
                  <a:lnTo>
                    <a:pt x="178275" y="6905"/>
                  </a:lnTo>
                  <a:lnTo>
                    <a:pt x="135458" y="0"/>
                  </a:lnTo>
                  <a:close/>
                </a:path>
              </a:pathLst>
            </a:custGeom>
            <a:solidFill>
              <a:srgbClr val="FFFFFF">
                <a:alpha val="61997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4" name="object 24"/>
            <p:cNvSpPr/>
            <p:nvPr/>
          </p:nvSpPr>
          <p:spPr>
            <a:xfrm>
              <a:off x="615662" y="5130076"/>
              <a:ext cx="239395" cy="201930"/>
            </a:xfrm>
            <a:custGeom>
              <a:avLst/>
              <a:gdLst/>
              <a:ahLst/>
              <a:cxnLst/>
              <a:rect l="l" t="t" r="r" b="b"/>
              <a:pathLst>
                <a:path w="239394" h="201929">
                  <a:moveTo>
                    <a:pt x="0" y="99288"/>
                  </a:moveTo>
                  <a:lnTo>
                    <a:pt x="81826" y="201409"/>
                  </a:lnTo>
                  <a:lnTo>
                    <a:pt x="239179" y="0"/>
                  </a:lnTo>
                </a:path>
              </a:pathLst>
            </a:custGeom>
            <a:ln w="38100">
              <a:solidFill>
                <a:srgbClr val="C1272C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25" name="object 25"/>
          <p:cNvGrpSpPr/>
          <p:nvPr/>
        </p:nvGrpSpPr>
        <p:grpSpPr>
          <a:xfrm>
            <a:off x="571468" y="5955681"/>
            <a:ext cx="302895" cy="294005"/>
            <a:chOff x="571468" y="5955681"/>
            <a:chExt cx="302895" cy="294005"/>
          </a:xfrm>
        </p:grpSpPr>
        <p:sp>
          <p:nvSpPr>
            <p:cNvPr id="26" name="object 26"/>
            <p:cNvSpPr/>
            <p:nvPr/>
          </p:nvSpPr>
          <p:spPr>
            <a:xfrm>
              <a:off x="571468" y="5978330"/>
              <a:ext cx="271145" cy="271145"/>
            </a:xfrm>
            <a:custGeom>
              <a:avLst/>
              <a:gdLst/>
              <a:ahLst/>
              <a:cxnLst/>
              <a:rect l="l" t="t" r="r" b="b"/>
              <a:pathLst>
                <a:path w="271144" h="271145">
                  <a:moveTo>
                    <a:pt x="135458" y="0"/>
                  </a:moveTo>
                  <a:lnTo>
                    <a:pt x="92646" y="6905"/>
                  </a:lnTo>
                  <a:lnTo>
                    <a:pt x="55462" y="26134"/>
                  </a:lnTo>
                  <a:lnTo>
                    <a:pt x="26138" y="55456"/>
                  </a:lnTo>
                  <a:lnTo>
                    <a:pt x="6906" y="92641"/>
                  </a:lnTo>
                  <a:lnTo>
                    <a:pt x="0" y="135458"/>
                  </a:lnTo>
                  <a:lnTo>
                    <a:pt x="6906" y="178275"/>
                  </a:lnTo>
                  <a:lnTo>
                    <a:pt x="26138" y="215459"/>
                  </a:lnTo>
                  <a:lnTo>
                    <a:pt x="55462" y="244782"/>
                  </a:lnTo>
                  <a:lnTo>
                    <a:pt x="92646" y="264011"/>
                  </a:lnTo>
                  <a:lnTo>
                    <a:pt x="135458" y="270916"/>
                  </a:lnTo>
                  <a:lnTo>
                    <a:pt x="178275" y="264011"/>
                  </a:lnTo>
                  <a:lnTo>
                    <a:pt x="215459" y="244782"/>
                  </a:lnTo>
                  <a:lnTo>
                    <a:pt x="244782" y="215459"/>
                  </a:lnTo>
                  <a:lnTo>
                    <a:pt x="264011" y="178275"/>
                  </a:lnTo>
                  <a:lnTo>
                    <a:pt x="270916" y="135458"/>
                  </a:lnTo>
                  <a:lnTo>
                    <a:pt x="264011" y="92641"/>
                  </a:lnTo>
                  <a:lnTo>
                    <a:pt x="244782" y="55456"/>
                  </a:lnTo>
                  <a:lnTo>
                    <a:pt x="215459" y="26134"/>
                  </a:lnTo>
                  <a:lnTo>
                    <a:pt x="178275" y="6905"/>
                  </a:lnTo>
                  <a:lnTo>
                    <a:pt x="135458" y="0"/>
                  </a:lnTo>
                  <a:close/>
                </a:path>
              </a:pathLst>
            </a:custGeom>
            <a:solidFill>
              <a:srgbClr val="FFFFFF">
                <a:alpha val="61997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7" name="object 27"/>
            <p:cNvSpPr/>
            <p:nvPr/>
          </p:nvSpPr>
          <p:spPr>
            <a:xfrm>
              <a:off x="615662" y="5974731"/>
              <a:ext cx="239395" cy="201930"/>
            </a:xfrm>
            <a:custGeom>
              <a:avLst/>
              <a:gdLst/>
              <a:ahLst/>
              <a:cxnLst/>
              <a:rect l="l" t="t" r="r" b="b"/>
              <a:pathLst>
                <a:path w="239394" h="201929">
                  <a:moveTo>
                    <a:pt x="0" y="99288"/>
                  </a:moveTo>
                  <a:lnTo>
                    <a:pt x="81826" y="201409"/>
                  </a:lnTo>
                  <a:lnTo>
                    <a:pt x="239179" y="0"/>
                  </a:lnTo>
                </a:path>
              </a:pathLst>
            </a:custGeom>
            <a:ln w="38100">
              <a:solidFill>
                <a:srgbClr val="C1272C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pic>
        <p:nvPicPr>
          <p:cNvPr id="28" name="object 2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18890" y="5182480"/>
            <a:ext cx="6596689" cy="1384300"/>
          </a:xfrm>
          <a:prstGeom prst="rect">
            <a:avLst/>
          </a:prstGeom>
        </p:spPr>
      </p:pic>
      <p:sp>
        <p:nvSpPr>
          <p:cNvPr id="29" name="object 29"/>
          <p:cNvSpPr/>
          <p:nvPr/>
        </p:nvSpPr>
        <p:spPr>
          <a:xfrm>
            <a:off x="564730" y="377634"/>
            <a:ext cx="430530" cy="430530"/>
          </a:xfrm>
          <a:custGeom>
            <a:avLst/>
            <a:gdLst/>
            <a:ahLst/>
            <a:cxnLst/>
            <a:rect l="l" t="t" r="r" b="b"/>
            <a:pathLst>
              <a:path w="430530" h="430530">
                <a:moveTo>
                  <a:pt x="166738" y="277380"/>
                </a:moveTo>
                <a:close/>
              </a:path>
              <a:path w="430530" h="430530">
                <a:moveTo>
                  <a:pt x="263499" y="277380"/>
                </a:moveTo>
                <a:close/>
              </a:path>
              <a:path w="430530" h="430530">
                <a:moveTo>
                  <a:pt x="390550" y="293890"/>
                </a:moveTo>
                <a:lnTo>
                  <a:pt x="383489" y="250710"/>
                </a:lnTo>
                <a:lnTo>
                  <a:pt x="383082" y="189750"/>
                </a:lnTo>
                <a:lnTo>
                  <a:pt x="381914" y="170700"/>
                </a:lnTo>
                <a:lnTo>
                  <a:pt x="357974" y="121170"/>
                </a:lnTo>
                <a:lnTo>
                  <a:pt x="316992" y="107200"/>
                </a:lnTo>
                <a:lnTo>
                  <a:pt x="308673" y="107200"/>
                </a:lnTo>
                <a:lnTo>
                  <a:pt x="301472" y="112280"/>
                </a:lnTo>
                <a:lnTo>
                  <a:pt x="295122" y="118630"/>
                </a:lnTo>
                <a:lnTo>
                  <a:pt x="291185" y="127520"/>
                </a:lnTo>
                <a:lnTo>
                  <a:pt x="290169" y="136410"/>
                </a:lnTo>
                <a:lnTo>
                  <a:pt x="292608" y="146570"/>
                </a:lnTo>
                <a:lnTo>
                  <a:pt x="292785" y="146570"/>
                </a:lnTo>
                <a:lnTo>
                  <a:pt x="292925" y="147840"/>
                </a:lnTo>
                <a:lnTo>
                  <a:pt x="295148" y="151650"/>
                </a:lnTo>
                <a:lnTo>
                  <a:pt x="294360" y="154190"/>
                </a:lnTo>
                <a:lnTo>
                  <a:pt x="287147" y="161810"/>
                </a:lnTo>
                <a:lnTo>
                  <a:pt x="281724" y="164350"/>
                </a:lnTo>
                <a:lnTo>
                  <a:pt x="271081" y="165620"/>
                </a:lnTo>
                <a:lnTo>
                  <a:pt x="267677" y="164350"/>
                </a:lnTo>
                <a:lnTo>
                  <a:pt x="264947" y="160540"/>
                </a:lnTo>
                <a:lnTo>
                  <a:pt x="260616" y="155460"/>
                </a:lnTo>
                <a:lnTo>
                  <a:pt x="257098" y="150380"/>
                </a:lnTo>
                <a:lnTo>
                  <a:pt x="254482" y="144030"/>
                </a:lnTo>
                <a:lnTo>
                  <a:pt x="252907" y="137680"/>
                </a:lnTo>
                <a:lnTo>
                  <a:pt x="252691" y="135140"/>
                </a:lnTo>
                <a:lnTo>
                  <a:pt x="252044" y="127520"/>
                </a:lnTo>
                <a:lnTo>
                  <a:pt x="280098" y="95770"/>
                </a:lnTo>
                <a:lnTo>
                  <a:pt x="285216" y="85610"/>
                </a:lnTo>
                <a:lnTo>
                  <a:pt x="299885" y="89420"/>
                </a:lnTo>
                <a:lnTo>
                  <a:pt x="303568" y="90690"/>
                </a:lnTo>
                <a:lnTo>
                  <a:pt x="304850" y="91960"/>
                </a:lnTo>
                <a:lnTo>
                  <a:pt x="305777" y="93230"/>
                </a:lnTo>
                <a:lnTo>
                  <a:pt x="310603" y="85610"/>
                </a:lnTo>
                <a:lnTo>
                  <a:pt x="312216" y="83070"/>
                </a:lnTo>
                <a:lnTo>
                  <a:pt x="300075" y="75450"/>
                </a:lnTo>
                <a:lnTo>
                  <a:pt x="286499" y="74180"/>
                </a:lnTo>
                <a:lnTo>
                  <a:pt x="284543" y="69100"/>
                </a:lnTo>
                <a:lnTo>
                  <a:pt x="278828" y="66560"/>
                </a:lnTo>
                <a:lnTo>
                  <a:pt x="269532" y="65290"/>
                </a:lnTo>
                <a:lnTo>
                  <a:pt x="256844" y="66560"/>
                </a:lnTo>
                <a:lnTo>
                  <a:pt x="242722" y="66560"/>
                </a:lnTo>
                <a:lnTo>
                  <a:pt x="234175" y="65290"/>
                </a:lnTo>
                <a:lnTo>
                  <a:pt x="229946" y="62750"/>
                </a:lnTo>
                <a:lnTo>
                  <a:pt x="228815" y="61480"/>
                </a:lnTo>
                <a:lnTo>
                  <a:pt x="227850" y="71640"/>
                </a:lnTo>
                <a:lnTo>
                  <a:pt x="236296" y="77990"/>
                </a:lnTo>
                <a:lnTo>
                  <a:pt x="238988" y="79260"/>
                </a:lnTo>
                <a:lnTo>
                  <a:pt x="231965" y="88150"/>
                </a:lnTo>
                <a:lnTo>
                  <a:pt x="224840" y="100850"/>
                </a:lnTo>
                <a:lnTo>
                  <a:pt x="218821" y="116090"/>
                </a:lnTo>
                <a:lnTo>
                  <a:pt x="215087" y="135140"/>
                </a:lnTo>
                <a:lnTo>
                  <a:pt x="211340" y="116090"/>
                </a:lnTo>
                <a:lnTo>
                  <a:pt x="205320" y="100850"/>
                </a:lnTo>
                <a:lnTo>
                  <a:pt x="198196" y="88150"/>
                </a:lnTo>
                <a:lnTo>
                  <a:pt x="196189" y="85610"/>
                </a:lnTo>
                <a:lnTo>
                  <a:pt x="191185" y="79260"/>
                </a:lnTo>
                <a:lnTo>
                  <a:pt x="193878" y="77990"/>
                </a:lnTo>
                <a:lnTo>
                  <a:pt x="202323" y="71640"/>
                </a:lnTo>
                <a:lnTo>
                  <a:pt x="202082" y="69100"/>
                </a:lnTo>
                <a:lnTo>
                  <a:pt x="201358" y="61480"/>
                </a:lnTo>
                <a:lnTo>
                  <a:pt x="198132" y="66560"/>
                </a:lnTo>
                <a:lnTo>
                  <a:pt x="194132" y="69100"/>
                </a:lnTo>
                <a:lnTo>
                  <a:pt x="186740" y="67830"/>
                </a:lnTo>
                <a:lnTo>
                  <a:pt x="160642" y="65290"/>
                </a:lnTo>
                <a:lnTo>
                  <a:pt x="151333" y="66560"/>
                </a:lnTo>
                <a:lnTo>
                  <a:pt x="145618" y="69100"/>
                </a:lnTo>
                <a:lnTo>
                  <a:pt x="143675" y="74180"/>
                </a:lnTo>
                <a:lnTo>
                  <a:pt x="130098" y="75450"/>
                </a:lnTo>
                <a:lnTo>
                  <a:pt x="117957" y="83070"/>
                </a:lnTo>
                <a:lnTo>
                  <a:pt x="124396" y="93230"/>
                </a:lnTo>
                <a:lnTo>
                  <a:pt x="125323" y="91960"/>
                </a:lnTo>
                <a:lnTo>
                  <a:pt x="126606" y="90690"/>
                </a:lnTo>
                <a:lnTo>
                  <a:pt x="130289" y="89420"/>
                </a:lnTo>
                <a:lnTo>
                  <a:pt x="144957" y="85610"/>
                </a:lnTo>
                <a:lnTo>
                  <a:pt x="150075" y="95770"/>
                </a:lnTo>
                <a:lnTo>
                  <a:pt x="158102" y="97040"/>
                </a:lnTo>
                <a:lnTo>
                  <a:pt x="178231" y="127520"/>
                </a:lnTo>
                <a:lnTo>
                  <a:pt x="177266" y="137680"/>
                </a:lnTo>
                <a:lnTo>
                  <a:pt x="175615" y="144030"/>
                </a:lnTo>
                <a:lnTo>
                  <a:pt x="173012" y="150380"/>
                </a:lnTo>
                <a:lnTo>
                  <a:pt x="169532" y="155460"/>
                </a:lnTo>
                <a:lnTo>
                  <a:pt x="165227" y="160540"/>
                </a:lnTo>
                <a:lnTo>
                  <a:pt x="162496" y="164350"/>
                </a:lnTo>
                <a:lnTo>
                  <a:pt x="159092" y="165620"/>
                </a:lnTo>
                <a:lnTo>
                  <a:pt x="148450" y="164350"/>
                </a:lnTo>
                <a:lnTo>
                  <a:pt x="143027" y="161810"/>
                </a:lnTo>
                <a:lnTo>
                  <a:pt x="135813" y="154190"/>
                </a:lnTo>
                <a:lnTo>
                  <a:pt x="135026" y="151650"/>
                </a:lnTo>
                <a:lnTo>
                  <a:pt x="137248" y="147840"/>
                </a:lnTo>
                <a:lnTo>
                  <a:pt x="137388" y="146570"/>
                </a:lnTo>
                <a:lnTo>
                  <a:pt x="137566" y="146570"/>
                </a:lnTo>
                <a:lnTo>
                  <a:pt x="139992" y="136410"/>
                </a:lnTo>
                <a:lnTo>
                  <a:pt x="138976" y="127520"/>
                </a:lnTo>
                <a:lnTo>
                  <a:pt x="135039" y="118630"/>
                </a:lnTo>
                <a:lnTo>
                  <a:pt x="128701" y="112280"/>
                </a:lnTo>
                <a:lnTo>
                  <a:pt x="121500" y="107200"/>
                </a:lnTo>
                <a:lnTo>
                  <a:pt x="113182" y="107200"/>
                </a:lnTo>
                <a:lnTo>
                  <a:pt x="72199" y="121170"/>
                </a:lnTo>
                <a:lnTo>
                  <a:pt x="48247" y="170700"/>
                </a:lnTo>
                <a:lnTo>
                  <a:pt x="46990" y="218960"/>
                </a:lnTo>
                <a:lnTo>
                  <a:pt x="46913" y="229120"/>
                </a:lnTo>
                <a:lnTo>
                  <a:pt x="46380" y="267220"/>
                </a:lnTo>
                <a:lnTo>
                  <a:pt x="39624" y="293890"/>
                </a:lnTo>
                <a:lnTo>
                  <a:pt x="46316" y="293890"/>
                </a:lnTo>
                <a:lnTo>
                  <a:pt x="58102" y="291350"/>
                </a:lnTo>
                <a:lnTo>
                  <a:pt x="70535" y="285000"/>
                </a:lnTo>
                <a:lnTo>
                  <a:pt x="79171" y="278650"/>
                </a:lnTo>
                <a:lnTo>
                  <a:pt x="81330" y="278650"/>
                </a:lnTo>
                <a:lnTo>
                  <a:pt x="91325" y="272300"/>
                </a:lnTo>
                <a:lnTo>
                  <a:pt x="96507" y="264680"/>
                </a:lnTo>
                <a:lnTo>
                  <a:pt x="98501" y="257060"/>
                </a:lnTo>
                <a:lnTo>
                  <a:pt x="98971" y="250710"/>
                </a:lnTo>
                <a:lnTo>
                  <a:pt x="108229" y="248170"/>
                </a:lnTo>
                <a:lnTo>
                  <a:pt x="123190" y="218960"/>
                </a:lnTo>
                <a:lnTo>
                  <a:pt x="125145" y="224040"/>
                </a:lnTo>
                <a:lnTo>
                  <a:pt x="130390" y="227850"/>
                </a:lnTo>
                <a:lnTo>
                  <a:pt x="137934" y="226580"/>
                </a:lnTo>
                <a:lnTo>
                  <a:pt x="146786" y="221500"/>
                </a:lnTo>
                <a:lnTo>
                  <a:pt x="149237" y="227850"/>
                </a:lnTo>
                <a:lnTo>
                  <a:pt x="155219" y="230390"/>
                </a:lnTo>
                <a:lnTo>
                  <a:pt x="162598" y="229120"/>
                </a:lnTo>
                <a:lnTo>
                  <a:pt x="169265" y="224040"/>
                </a:lnTo>
                <a:lnTo>
                  <a:pt x="169913" y="226580"/>
                </a:lnTo>
                <a:lnTo>
                  <a:pt x="174066" y="232930"/>
                </a:lnTo>
                <a:lnTo>
                  <a:pt x="165493" y="234200"/>
                </a:lnTo>
                <a:lnTo>
                  <a:pt x="161620" y="236740"/>
                </a:lnTo>
                <a:lnTo>
                  <a:pt x="147002" y="269760"/>
                </a:lnTo>
                <a:lnTo>
                  <a:pt x="133921" y="282460"/>
                </a:lnTo>
                <a:lnTo>
                  <a:pt x="127203" y="288810"/>
                </a:lnTo>
                <a:lnTo>
                  <a:pt x="123837" y="291350"/>
                </a:lnTo>
                <a:lnTo>
                  <a:pt x="118198" y="286270"/>
                </a:lnTo>
                <a:lnTo>
                  <a:pt x="115379" y="283730"/>
                </a:lnTo>
                <a:lnTo>
                  <a:pt x="112623" y="282460"/>
                </a:lnTo>
                <a:lnTo>
                  <a:pt x="109855" y="281190"/>
                </a:lnTo>
                <a:lnTo>
                  <a:pt x="106857" y="281190"/>
                </a:lnTo>
                <a:lnTo>
                  <a:pt x="105968" y="282460"/>
                </a:lnTo>
                <a:lnTo>
                  <a:pt x="96050" y="277380"/>
                </a:lnTo>
                <a:lnTo>
                  <a:pt x="90551" y="285000"/>
                </a:lnTo>
                <a:lnTo>
                  <a:pt x="92722" y="288810"/>
                </a:lnTo>
                <a:lnTo>
                  <a:pt x="95034" y="286270"/>
                </a:lnTo>
                <a:lnTo>
                  <a:pt x="98793" y="286270"/>
                </a:lnTo>
                <a:lnTo>
                  <a:pt x="101053" y="288810"/>
                </a:lnTo>
                <a:lnTo>
                  <a:pt x="87655" y="291350"/>
                </a:lnTo>
                <a:lnTo>
                  <a:pt x="90766" y="301510"/>
                </a:lnTo>
                <a:lnTo>
                  <a:pt x="94386" y="302780"/>
                </a:lnTo>
                <a:lnTo>
                  <a:pt x="94386" y="300240"/>
                </a:lnTo>
                <a:lnTo>
                  <a:pt x="95275" y="296430"/>
                </a:lnTo>
                <a:lnTo>
                  <a:pt x="99491" y="296430"/>
                </a:lnTo>
                <a:lnTo>
                  <a:pt x="99275" y="301510"/>
                </a:lnTo>
                <a:lnTo>
                  <a:pt x="102196" y="301510"/>
                </a:lnTo>
                <a:lnTo>
                  <a:pt x="111620" y="302780"/>
                </a:lnTo>
                <a:lnTo>
                  <a:pt x="122720" y="302780"/>
                </a:lnTo>
                <a:lnTo>
                  <a:pt x="128041" y="307860"/>
                </a:lnTo>
                <a:lnTo>
                  <a:pt x="127114" y="312940"/>
                </a:lnTo>
                <a:lnTo>
                  <a:pt x="130924" y="316750"/>
                </a:lnTo>
                <a:lnTo>
                  <a:pt x="133718" y="316750"/>
                </a:lnTo>
                <a:lnTo>
                  <a:pt x="134048" y="318020"/>
                </a:lnTo>
                <a:lnTo>
                  <a:pt x="133438" y="320560"/>
                </a:lnTo>
                <a:lnTo>
                  <a:pt x="130873" y="323100"/>
                </a:lnTo>
                <a:lnTo>
                  <a:pt x="137502" y="323100"/>
                </a:lnTo>
                <a:lnTo>
                  <a:pt x="142328" y="319290"/>
                </a:lnTo>
                <a:lnTo>
                  <a:pt x="144449" y="315480"/>
                </a:lnTo>
                <a:lnTo>
                  <a:pt x="142963" y="311670"/>
                </a:lnTo>
                <a:lnTo>
                  <a:pt x="134213" y="302780"/>
                </a:lnTo>
                <a:lnTo>
                  <a:pt x="133870" y="300240"/>
                </a:lnTo>
                <a:lnTo>
                  <a:pt x="133438" y="297700"/>
                </a:lnTo>
                <a:lnTo>
                  <a:pt x="134480" y="296430"/>
                </a:lnTo>
                <a:lnTo>
                  <a:pt x="136563" y="293890"/>
                </a:lnTo>
                <a:lnTo>
                  <a:pt x="139280" y="291350"/>
                </a:lnTo>
                <a:lnTo>
                  <a:pt x="143383" y="287540"/>
                </a:lnTo>
                <a:lnTo>
                  <a:pt x="148386" y="283730"/>
                </a:lnTo>
                <a:lnTo>
                  <a:pt x="154762" y="278650"/>
                </a:lnTo>
                <a:lnTo>
                  <a:pt x="156451" y="278650"/>
                </a:lnTo>
                <a:lnTo>
                  <a:pt x="159448" y="276110"/>
                </a:lnTo>
                <a:lnTo>
                  <a:pt x="161315" y="276110"/>
                </a:lnTo>
                <a:lnTo>
                  <a:pt x="166687" y="277368"/>
                </a:lnTo>
                <a:lnTo>
                  <a:pt x="168821" y="276110"/>
                </a:lnTo>
                <a:lnTo>
                  <a:pt x="170980" y="274840"/>
                </a:lnTo>
                <a:lnTo>
                  <a:pt x="175831" y="272300"/>
                </a:lnTo>
                <a:lnTo>
                  <a:pt x="182562" y="269760"/>
                </a:lnTo>
                <a:lnTo>
                  <a:pt x="191579" y="267220"/>
                </a:lnTo>
                <a:lnTo>
                  <a:pt x="190652" y="268490"/>
                </a:lnTo>
                <a:lnTo>
                  <a:pt x="190017" y="268490"/>
                </a:lnTo>
                <a:lnTo>
                  <a:pt x="188760" y="271030"/>
                </a:lnTo>
                <a:lnTo>
                  <a:pt x="188252" y="272300"/>
                </a:lnTo>
                <a:lnTo>
                  <a:pt x="186575" y="276110"/>
                </a:lnTo>
                <a:lnTo>
                  <a:pt x="185889" y="277380"/>
                </a:lnTo>
                <a:lnTo>
                  <a:pt x="165227" y="326910"/>
                </a:lnTo>
                <a:lnTo>
                  <a:pt x="155676" y="348500"/>
                </a:lnTo>
                <a:lnTo>
                  <a:pt x="158292" y="354850"/>
                </a:lnTo>
                <a:lnTo>
                  <a:pt x="170649" y="361200"/>
                </a:lnTo>
                <a:lnTo>
                  <a:pt x="176580" y="359930"/>
                </a:lnTo>
                <a:lnTo>
                  <a:pt x="180073" y="354850"/>
                </a:lnTo>
                <a:lnTo>
                  <a:pt x="179070" y="357390"/>
                </a:lnTo>
                <a:lnTo>
                  <a:pt x="178600" y="361200"/>
                </a:lnTo>
                <a:lnTo>
                  <a:pt x="180022" y="363740"/>
                </a:lnTo>
                <a:lnTo>
                  <a:pt x="181406" y="366280"/>
                </a:lnTo>
                <a:lnTo>
                  <a:pt x="183667" y="368820"/>
                </a:lnTo>
                <a:lnTo>
                  <a:pt x="186626" y="370090"/>
                </a:lnTo>
                <a:lnTo>
                  <a:pt x="189471" y="371360"/>
                </a:lnTo>
                <a:lnTo>
                  <a:pt x="192849" y="371360"/>
                </a:lnTo>
                <a:lnTo>
                  <a:pt x="199136" y="370090"/>
                </a:lnTo>
                <a:lnTo>
                  <a:pt x="201244" y="368820"/>
                </a:lnTo>
                <a:lnTo>
                  <a:pt x="202869" y="365010"/>
                </a:lnTo>
                <a:lnTo>
                  <a:pt x="203136" y="372630"/>
                </a:lnTo>
                <a:lnTo>
                  <a:pt x="207645" y="376440"/>
                </a:lnTo>
                <a:lnTo>
                  <a:pt x="222529" y="376440"/>
                </a:lnTo>
                <a:lnTo>
                  <a:pt x="227037" y="372630"/>
                </a:lnTo>
                <a:lnTo>
                  <a:pt x="227304" y="365010"/>
                </a:lnTo>
                <a:lnTo>
                  <a:pt x="228930" y="368820"/>
                </a:lnTo>
                <a:lnTo>
                  <a:pt x="231038" y="370090"/>
                </a:lnTo>
                <a:lnTo>
                  <a:pt x="237324" y="371360"/>
                </a:lnTo>
                <a:lnTo>
                  <a:pt x="240703" y="371360"/>
                </a:lnTo>
                <a:lnTo>
                  <a:pt x="243547" y="370090"/>
                </a:lnTo>
                <a:lnTo>
                  <a:pt x="246507" y="368820"/>
                </a:lnTo>
                <a:lnTo>
                  <a:pt x="248767" y="366280"/>
                </a:lnTo>
                <a:lnTo>
                  <a:pt x="249453" y="365010"/>
                </a:lnTo>
                <a:lnTo>
                  <a:pt x="251574" y="361200"/>
                </a:lnTo>
                <a:lnTo>
                  <a:pt x="251104" y="357390"/>
                </a:lnTo>
                <a:lnTo>
                  <a:pt x="250101" y="354850"/>
                </a:lnTo>
                <a:lnTo>
                  <a:pt x="253593" y="359930"/>
                </a:lnTo>
                <a:lnTo>
                  <a:pt x="259524" y="361200"/>
                </a:lnTo>
                <a:lnTo>
                  <a:pt x="271881" y="354850"/>
                </a:lnTo>
                <a:lnTo>
                  <a:pt x="274497" y="348500"/>
                </a:lnTo>
                <a:lnTo>
                  <a:pt x="244271" y="277368"/>
                </a:lnTo>
                <a:lnTo>
                  <a:pt x="243598" y="276110"/>
                </a:lnTo>
                <a:lnTo>
                  <a:pt x="241922" y="272300"/>
                </a:lnTo>
                <a:lnTo>
                  <a:pt x="241414" y="271030"/>
                </a:lnTo>
                <a:lnTo>
                  <a:pt x="240157" y="268490"/>
                </a:lnTo>
                <a:lnTo>
                  <a:pt x="239522" y="268490"/>
                </a:lnTo>
                <a:lnTo>
                  <a:pt x="238594" y="267220"/>
                </a:lnTo>
                <a:lnTo>
                  <a:pt x="247599" y="269760"/>
                </a:lnTo>
                <a:lnTo>
                  <a:pt x="254330" y="272300"/>
                </a:lnTo>
                <a:lnTo>
                  <a:pt x="259181" y="274840"/>
                </a:lnTo>
                <a:lnTo>
                  <a:pt x="263474" y="277368"/>
                </a:lnTo>
                <a:lnTo>
                  <a:pt x="268859" y="276110"/>
                </a:lnTo>
                <a:lnTo>
                  <a:pt x="270725" y="276110"/>
                </a:lnTo>
                <a:lnTo>
                  <a:pt x="273723" y="278650"/>
                </a:lnTo>
                <a:lnTo>
                  <a:pt x="275412" y="278650"/>
                </a:lnTo>
                <a:lnTo>
                  <a:pt x="281787" y="283730"/>
                </a:lnTo>
                <a:lnTo>
                  <a:pt x="286791" y="287540"/>
                </a:lnTo>
                <a:lnTo>
                  <a:pt x="293611" y="293890"/>
                </a:lnTo>
                <a:lnTo>
                  <a:pt x="296735" y="297700"/>
                </a:lnTo>
                <a:lnTo>
                  <a:pt x="296303" y="300240"/>
                </a:lnTo>
                <a:lnTo>
                  <a:pt x="295960" y="302780"/>
                </a:lnTo>
                <a:lnTo>
                  <a:pt x="287210" y="311670"/>
                </a:lnTo>
                <a:lnTo>
                  <a:pt x="285724" y="315480"/>
                </a:lnTo>
                <a:lnTo>
                  <a:pt x="287845" y="319290"/>
                </a:lnTo>
                <a:lnTo>
                  <a:pt x="292671" y="323100"/>
                </a:lnTo>
                <a:lnTo>
                  <a:pt x="299300" y="323100"/>
                </a:lnTo>
                <a:lnTo>
                  <a:pt x="296735" y="320560"/>
                </a:lnTo>
                <a:lnTo>
                  <a:pt x="296125" y="318020"/>
                </a:lnTo>
                <a:lnTo>
                  <a:pt x="296456" y="316750"/>
                </a:lnTo>
                <a:lnTo>
                  <a:pt x="299250" y="316750"/>
                </a:lnTo>
                <a:lnTo>
                  <a:pt x="303060" y="312940"/>
                </a:lnTo>
                <a:lnTo>
                  <a:pt x="302133" y="307860"/>
                </a:lnTo>
                <a:lnTo>
                  <a:pt x="307454" y="302780"/>
                </a:lnTo>
                <a:lnTo>
                  <a:pt x="318554" y="302780"/>
                </a:lnTo>
                <a:lnTo>
                  <a:pt x="327977" y="301510"/>
                </a:lnTo>
                <a:lnTo>
                  <a:pt x="330898" y="301510"/>
                </a:lnTo>
                <a:lnTo>
                  <a:pt x="330682" y="296430"/>
                </a:lnTo>
                <a:lnTo>
                  <a:pt x="334899" y="296430"/>
                </a:lnTo>
                <a:lnTo>
                  <a:pt x="335788" y="300240"/>
                </a:lnTo>
                <a:lnTo>
                  <a:pt x="335788" y="302780"/>
                </a:lnTo>
                <a:lnTo>
                  <a:pt x="339407" y="301510"/>
                </a:lnTo>
                <a:lnTo>
                  <a:pt x="340956" y="296430"/>
                </a:lnTo>
                <a:lnTo>
                  <a:pt x="342519" y="291350"/>
                </a:lnTo>
                <a:lnTo>
                  <a:pt x="329120" y="288810"/>
                </a:lnTo>
                <a:lnTo>
                  <a:pt x="331381" y="286270"/>
                </a:lnTo>
                <a:lnTo>
                  <a:pt x="335140" y="286270"/>
                </a:lnTo>
                <a:lnTo>
                  <a:pt x="337451" y="288810"/>
                </a:lnTo>
                <a:lnTo>
                  <a:pt x="338899" y="286270"/>
                </a:lnTo>
                <a:lnTo>
                  <a:pt x="339623" y="285000"/>
                </a:lnTo>
                <a:lnTo>
                  <a:pt x="337781" y="282460"/>
                </a:lnTo>
                <a:lnTo>
                  <a:pt x="334124" y="277380"/>
                </a:lnTo>
                <a:lnTo>
                  <a:pt x="324205" y="282460"/>
                </a:lnTo>
                <a:lnTo>
                  <a:pt x="323303" y="281190"/>
                </a:lnTo>
                <a:lnTo>
                  <a:pt x="320306" y="281190"/>
                </a:lnTo>
                <a:lnTo>
                  <a:pt x="314782" y="283730"/>
                </a:lnTo>
                <a:lnTo>
                  <a:pt x="306336" y="291350"/>
                </a:lnTo>
                <a:lnTo>
                  <a:pt x="302971" y="288810"/>
                </a:lnTo>
                <a:lnTo>
                  <a:pt x="296252" y="282460"/>
                </a:lnTo>
                <a:lnTo>
                  <a:pt x="289712" y="276110"/>
                </a:lnTo>
                <a:lnTo>
                  <a:pt x="283171" y="269760"/>
                </a:lnTo>
                <a:lnTo>
                  <a:pt x="283044" y="267220"/>
                </a:lnTo>
                <a:lnTo>
                  <a:pt x="282854" y="263410"/>
                </a:lnTo>
                <a:lnTo>
                  <a:pt x="281444" y="255790"/>
                </a:lnTo>
                <a:lnTo>
                  <a:pt x="256108" y="232930"/>
                </a:lnTo>
                <a:lnTo>
                  <a:pt x="260261" y="226580"/>
                </a:lnTo>
                <a:lnTo>
                  <a:pt x="260908" y="224040"/>
                </a:lnTo>
                <a:lnTo>
                  <a:pt x="267563" y="229120"/>
                </a:lnTo>
                <a:lnTo>
                  <a:pt x="274942" y="230390"/>
                </a:lnTo>
                <a:lnTo>
                  <a:pt x="280924" y="227850"/>
                </a:lnTo>
                <a:lnTo>
                  <a:pt x="282397" y="224040"/>
                </a:lnTo>
                <a:lnTo>
                  <a:pt x="283387" y="221500"/>
                </a:lnTo>
                <a:lnTo>
                  <a:pt x="292227" y="226580"/>
                </a:lnTo>
                <a:lnTo>
                  <a:pt x="299770" y="227850"/>
                </a:lnTo>
                <a:lnTo>
                  <a:pt x="305015" y="224040"/>
                </a:lnTo>
                <a:lnTo>
                  <a:pt x="305993" y="221500"/>
                </a:lnTo>
                <a:lnTo>
                  <a:pt x="306984" y="218960"/>
                </a:lnTo>
                <a:lnTo>
                  <a:pt x="331203" y="250710"/>
                </a:lnTo>
                <a:lnTo>
                  <a:pt x="331660" y="257060"/>
                </a:lnTo>
                <a:lnTo>
                  <a:pt x="333654" y="264680"/>
                </a:lnTo>
                <a:lnTo>
                  <a:pt x="338836" y="272300"/>
                </a:lnTo>
                <a:lnTo>
                  <a:pt x="348843" y="278650"/>
                </a:lnTo>
                <a:lnTo>
                  <a:pt x="351002" y="278650"/>
                </a:lnTo>
                <a:lnTo>
                  <a:pt x="359625" y="285000"/>
                </a:lnTo>
                <a:lnTo>
                  <a:pt x="372059" y="291350"/>
                </a:lnTo>
                <a:lnTo>
                  <a:pt x="383844" y="293890"/>
                </a:lnTo>
                <a:lnTo>
                  <a:pt x="390550" y="293890"/>
                </a:lnTo>
                <a:close/>
              </a:path>
              <a:path w="430530" h="430530">
                <a:moveTo>
                  <a:pt x="430237" y="215112"/>
                </a:moveTo>
                <a:lnTo>
                  <a:pt x="424548" y="165785"/>
                </a:lnTo>
                <a:lnTo>
                  <a:pt x="413613" y="135191"/>
                </a:lnTo>
                <a:lnTo>
                  <a:pt x="413613" y="215112"/>
                </a:lnTo>
                <a:lnTo>
                  <a:pt x="408368" y="260616"/>
                </a:lnTo>
                <a:lnTo>
                  <a:pt x="393433" y="302399"/>
                </a:lnTo>
                <a:lnTo>
                  <a:pt x="370001" y="339255"/>
                </a:lnTo>
                <a:lnTo>
                  <a:pt x="339255" y="369989"/>
                </a:lnTo>
                <a:lnTo>
                  <a:pt x="302387" y="393420"/>
                </a:lnTo>
                <a:lnTo>
                  <a:pt x="260604" y="408355"/>
                </a:lnTo>
                <a:lnTo>
                  <a:pt x="215087" y="413600"/>
                </a:lnTo>
                <a:lnTo>
                  <a:pt x="169545" y="408343"/>
                </a:lnTo>
                <a:lnTo>
                  <a:pt x="127800" y="393420"/>
                </a:lnTo>
                <a:lnTo>
                  <a:pt x="90944" y="369989"/>
                </a:lnTo>
                <a:lnTo>
                  <a:pt x="60210" y="339255"/>
                </a:lnTo>
                <a:lnTo>
                  <a:pt x="36791" y="302399"/>
                </a:lnTo>
                <a:lnTo>
                  <a:pt x="21856" y="260616"/>
                </a:lnTo>
                <a:lnTo>
                  <a:pt x="16624" y="215112"/>
                </a:lnTo>
                <a:lnTo>
                  <a:pt x="21856" y="169595"/>
                </a:lnTo>
                <a:lnTo>
                  <a:pt x="36791" y="127812"/>
                </a:lnTo>
                <a:lnTo>
                  <a:pt x="60210" y="90957"/>
                </a:lnTo>
                <a:lnTo>
                  <a:pt x="90944" y="60210"/>
                </a:lnTo>
                <a:lnTo>
                  <a:pt x="127800" y="36779"/>
                </a:lnTo>
                <a:lnTo>
                  <a:pt x="169570" y="21856"/>
                </a:lnTo>
                <a:lnTo>
                  <a:pt x="215087" y="16611"/>
                </a:lnTo>
                <a:lnTo>
                  <a:pt x="260642" y="21869"/>
                </a:lnTo>
                <a:lnTo>
                  <a:pt x="302387" y="36779"/>
                </a:lnTo>
                <a:lnTo>
                  <a:pt x="339255" y="60210"/>
                </a:lnTo>
                <a:lnTo>
                  <a:pt x="370001" y="90957"/>
                </a:lnTo>
                <a:lnTo>
                  <a:pt x="393433" y="127812"/>
                </a:lnTo>
                <a:lnTo>
                  <a:pt x="408368" y="169595"/>
                </a:lnTo>
                <a:lnTo>
                  <a:pt x="413613" y="215112"/>
                </a:lnTo>
                <a:lnTo>
                  <a:pt x="413613" y="135191"/>
                </a:lnTo>
                <a:lnTo>
                  <a:pt x="382968" y="80568"/>
                </a:lnTo>
                <a:lnTo>
                  <a:pt x="349656" y="47256"/>
                </a:lnTo>
                <a:lnTo>
                  <a:pt x="309676" y="21856"/>
                </a:lnTo>
                <a:lnTo>
                  <a:pt x="264426" y="5676"/>
                </a:lnTo>
                <a:lnTo>
                  <a:pt x="215087" y="0"/>
                </a:lnTo>
                <a:lnTo>
                  <a:pt x="165760" y="5676"/>
                </a:lnTo>
                <a:lnTo>
                  <a:pt x="120497" y="21869"/>
                </a:lnTo>
                <a:lnTo>
                  <a:pt x="80556" y="47256"/>
                </a:lnTo>
                <a:lnTo>
                  <a:pt x="47244" y="80568"/>
                </a:lnTo>
                <a:lnTo>
                  <a:pt x="21856" y="120510"/>
                </a:lnTo>
                <a:lnTo>
                  <a:pt x="5676" y="165785"/>
                </a:lnTo>
                <a:lnTo>
                  <a:pt x="0" y="215112"/>
                </a:lnTo>
                <a:lnTo>
                  <a:pt x="5676" y="264426"/>
                </a:lnTo>
                <a:lnTo>
                  <a:pt x="21856" y="309702"/>
                </a:lnTo>
                <a:lnTo>
                  <a:pt x="47244" y="349643"/>
                </a:lnTo>
                <a:lnTo>
                  <a:pt x="80556" y="382955"/>
                </a:lnTo>
                <a:lnTo>
                  <a:pt x="120523" y="408355"/>
                </a:lnTo>
                <a:lnTo>
                  <a:pt x="165760" y="424522"/>
                </a:lnTo>
                <a:lnTo>
                  <a:pt x="215087" y="430212"/>
                </a:lnTo>
                <a:lnTo>
                  <a:pt x="264426" y="424522"/>
                </a:lnTo>
                <a:lnTo>
                  <a:pt x="309714" y="408343"/>
                </a:lnTo>
                <a:lnTo>
                  <a:pt x="349656" y="382955"/>
                </a:lnTo>
                <a:lnTo>
                  <a:pt x="382968" y="349643"/>
                </a:lnTo>
                <a:lnTo>
                  <a:pt x="408368" y="309702"/>
                </a:lnTo>
                <a:lnTo>
                  <a:pt x="424548" y="264426"/>
                </a:lnTo>
                <a:lnTo>
                  <a:pt x="430237" y="2151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30" name="object 30"/>
          <p:cNvGrpSpPr/>
          <p:nvPr/>
        </p:nvGrpSpPr>
        <p:grpSpPr>
          <a:xfrm>
            <a:off x="1101526" y="506925"/>
            <a:ext cx="447675" cy="157480"/>
            <a:chOff x="1101526" y="506925"/>
            <a:chExt cx="447675" cy="157480"/>
          </a:xfrm>
        </p:grpSpPr>
        <p:pic>
          <p:nvPicPr>
            <p:cNvPr id="31" name="object 3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01526" y="506925"/>
              <a:ext cx="324025" cy="157191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54486" y="554008"/>
              <a:ext cx="94348" cy="107759"/>
            </a:xfrm>
            <a:prstGeom prst="rect">
              <a:avLst/>
            </a:prstGeom>
          </p:spPr>
        </p:pic>
      </p:grpSp>
      <p:grpSp>
        <p:nvGrpSpPr>
          <p:cNvPr id="33" name="object 33"/>
          <p:cNvGrpSpPr/>
          <p:nvPr/>
        </p:nvGrpSpPr>
        <p:grpSpPr>
          <a:xfrm>
            <a:off x="1621395" y="19038"/>
            <a:ext cx="10570845" cy="5012055"/>
            <a:chOff x="1621395" y="19038"/>
            <a:chExt cx="10570845" cy="5012055"/>
          </a:xfrm>
        </p:grpSpPr>
        <p:pic>
          <p:nvPicPr>
            <p:cNvPr id="34" name="object 3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597910" y="934287"/>
              <a:ext cx="5245940" cy="3962400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6850566" y="4797944"/>
              <a:ext cx="4944745" cy="233045"/>
            </a:xfrm>
            <a:custGeom>
              <a:avLst/>
              <a:gdLst/>
              <a:ahLst/>
              <a:cxnLst/>
              <a:rect l="l" t="t" r="r" b="b"/>
              <a:pathLst>
                <a:path w="4944745" h="233045">
                  <a:moveTo>
                    <a:pt x="2390627" y="0"/>
                  </a:moveTo>
                  <a:lnTo>
                    <a:pt x="2149940" y="919"/>
                  </a:lnTo>
                  <a:lnTo>
                    <a:pt x="1916303" y="2897"/>
                  </a:lnTo>
                  <a:lnTo>
                    <a:pt x="1690815" y="5881"/>
                  </a:lnTo>
                  <a:lnTo>
                    <a:pt x="1474577" y="9820"/>
                  </a:lnTo>
                  <a:lnTo>
                    <a:pt x="1268686" y="14661"/>
                  </a:lnTo>
                  <a:lnTo>
                    <a:pt x="1137718" y="18365"/>
                  </a:lnTo>
                  <a:lnTo>
                    <a:pt x="1012163" y="22431"/>
                  </a:lnTo>
                  <a:lnTo>
                    <a:pt x="892348" y="26845"/>
                  </a:lnTo>
                  <a:lnTo>
                    <a:pt x="778598" y="31592"/>
                  </a:lnTo>
                  <a:lnTo>
                    <a:pt x="671239" y="36654"/>
                  </a:lnTo>
                  <a:lnTo>
                    <a:pt x="570597" y="42019"/>
                  </a:lnTo>
                  <a:lnTo>
                    <a:pt x="476997" y="47669"/>
                  </a:lnTo>
                  <a:lnTo>
                    <a:pt x="390765" y="53590"/>
                  </a:lnTo>
                  <a:lnTo>
                    <a:pt x="312227" y="59766"/>
                  </a:lnTo>
                  <a:lnTo>
                    <a:pt x="241709" y="66182"/>
                  </a:lnTo>
                  <a:lnTo>
                    <a:pt x="179537" y="72823"/>
                  </a:lnTo>
                  <a:lnTo>
                    <a:pt x="126036" y="79673"/>
                  </a:lnTo>
                  <a:lnTo>
                    <a:pt x="81531" y="86717"/>
                  </a:lnTo>
                  <a:lnTo>
                    <a:pt x="32357" y="97612"/>
                  </a:lnTo>
                  <a:lnTo>
                    <a:pt x="0" y="116523"/>
                  </a:lnTo>
                  <a:lnTo>
                    <a:pt x="1321" y="120372"/>
                  </a:lnTo>
                  <a:lnTo>
                    <a:pt x="46350" y="139107"/>
                  </a:lnTo>
                  <a:lnTo>
                    <a:pt x="102638" y="149875"/>
                  </a:lnTo>
                  <a:lnTo>
                    <a:pt x="151682" y="156824"/>
                  </a:lnTo>
                  <a:lnTo>
                    <a:pt x="209560" y="163571"/>
                  </a:lnTo>
                  <a:lnTo>
                    <a:pt x="312227" y="173280"/>
                  </a:lnTo>
                  <a:lnTo>
                    <a:pt x="390765" y="179457"/>
                  </a:lnTo>
                  <a:lnTo>
                    <a:pt x="476997" y="185378"/>
                  </a:lnTo>
                  <a:lnTo>
                    <a:pt x="570597" y="191028"/>
                  </a:lnTo>
                  <a:lnTo>
                    <a:pt x="671239" y="196392"/>
                  </a:lnTo>
                  <a:lnTo>
                    <a:pt x="778598" y="201455"/>
                  </a:lnTo>
                  <a:lnTo>
                    <a:pt x="892348" y="206201"/>
                  </a:lnTo>
                  <a:lnTo>
                    <a:pt x="1012163" y="210615"/>
                  </a:lnTo>
                  <a:lnTo>
                    <a:pt x="1137718" y="214681"/>
                  </a:lnTo>
                  <a:lnTo>
                    <a:pt x="1268686" y="218385"/>
                  </a:lnTo>
                  <a:lnTo>
                    <a:pt x="1404742" y="221711"/>
                  </a:lnTo>
                  <a:lnTo>
                    <a:pt x="1617654" y="225956"/>
                  </a:lnTo>
                  <a:lnTo>
                    <a:pt x="1840181" y="229264"/>
                  </a:lnTo>
                  <a:lnTo>
                    <a:pt x="2071223" y="231583"/>
                  </a:lnTo>
                  <a:lnTo>
                    <a:pt x="2309682" y="232861"/>
                  </a:lnTo>
                  <a:lnTo>
                    <a:pt x="2553839" y="233047"/>
                  </a:lnTo>
                  <a:lnTo>
                    <a:pt x="2794528" y="232127"/>
                  </a:lnTo>
                  <a:lnTo>
                    <a:pt x="3028166" y="230150"/>
                  </a:lnTo>
                  <a:lnTo>
                    <a:pt x="3253655" y="227166"/>
                  </a:lnTo>
                  <a:lnTo>
                    <a:pt x="3469895" y="223227"/>
                  </a:lnTo>
                  <a:lnTo>
                    <a:pt x="3675787" y="218385"/>
                  </a:lnTo>
                  <a:lnTo>
                    <a:pt x="3806756" y="214681"/>
                  </a:lnTo>
                  <a:lnTo>
                    <a:pt x="3932311" y="210615"/>
                  </a:lnTo>
                  <a:lnTo>
                    <a:pt x="4052127" y="206201"/>
                  </a:lnTo>
                  <a:lnTo>
                    <a:pt x="4165877" y="201455"/>
                  </a:lnTo>
                  <a:lnTo>
                    <a:pt x="4273237" y="196392"/>
                  </a:lnTo>
                  <a:lnTo>
                    <a:pt x="4373879" y="191028"/>
                  </a:lnTo>
                  <a:lnTo>
                    <a:pt x="4467480" y="185378"/>
                  </a:lnTo>
                  <a:lnTo>
                    <a:pt x="4553712" y="179457"/>
                  </a:lnTo>
                  <a:lnTo>
                    <a:pt x="4632250" y="173280"/>
                  </a:lnTo>
                  <a:lnTo>
                    <a:pt x="4702768" y="166864"/>
                  </a:lnTo>
                  <a:lnTo>
                    <a:pt x="4764940" y="160223"/>
                  </a:lnTo>
                  <a:lnTo>
                    <a:pt x="4818442" y="153374"/>
                  </a:lnTo>
                  <a:lnTo>
                    <a:pt x="4862946" y="146330"/>
                  </a:lnTo>
                  <a:lnTo>
                    <a:pt x="4912120" y="135434"/>
                  </a:lnTo>
                  <a:lnTo>
                    <a:pt x="4944478" y="116523"/>
                  </a:lnTo>
                  <a:lnTo>
                    <a:pt x="4943156" y="112675"/>
                  </a:lnTo>
                  <a:lnTo>
                    <a:pt x="4898128" y="93939"/>
                  </a:lnTo>
                  <a:lnTo>
                    <a:pt x="4841839" y="83171"/>
                  </a:lnTo>
                  <a:lnTo>
                    <a:pt x="4792795" y="76223"/>
                  </a:lnTo>
                  <a:lnTo>
                    <a:pt x="4734918" y="69475"/>
                  </a:lnTo>
                  <a:lnTo>
                    <a:pt x="4632250" y="59766"/>
                  </a:lnTo>
                  <a:lnTo>
                    <a:pt x="4553712" y="53590"/>
                  </a:lnTo>
                  <a:lnTo>
                    <a:pt x="4467480" y="47669"/>
                  </a:lnTo>
                  <a:lnTo>
                    <a:pt x="4373879" y="42019"/>
                  </a:lnTo>
                  <a:lnTo>
                    <a:pt x="4273237" y="36654"/>
                  </a:lnTo>
                  <a:lnTo>
                    <a:pt x="4165877" y="31592"/>
                  </a:lnTo>
                  <a:lnTo>
                    <a:pt x="4052127" y="26845"/>
                  </a:lnTo>
                  <a:lnTo>
                    <a:pt x="3932311" y="22431"/>
                  </a:lnTo>
                  <a:lnTo>
                    <a:pt x="3806756" y="18365"/>
                  </a:lnTo>
                  <a:lnTo>
                    <a:pt x="3675787" y="14661"/>
                  </a:lnTo>
                  <a:lnTo>
                    <a:pt x="3539730" y="11336"/>
                  </a:lnTo>
                  <a:lnTo>
                    <a:pt x="3326817" y="7090"/>
                  </a:lnTo>
                  <a:lnTo>
                    <a:pt x="3104289" y="3782"/>
                  </a:lnTo>
                  <a:lnTo>
                    <a:pt x="2873245" y="1463"/>
                  </a:lnTo>
                  <a:lnTo>
                    <a:pt x="2634784" y="185"/>
                  </a:lnTo>
                  <a:lnTo>
                    <a:pt x="2390627" y="0"/>
                  </a:lnTo>
                  <a:close/>
                </a:path>
              </a:pathLst>
            </a:custGeom>
            <a:solidFill>
              <a:srgbClr val="87AAE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6" name="object 36"/>
            <p:cNvSpPr/>
            <p:nvPr/>
          </p:nvSpPr>
          <p:spPr>
            <a:xfrm>
              <a:off x="7452080" y="2374789"/>
              <a:ext cx="3710304" cy="2319020"/>
            </a:xfrm>
            <a:custGeom>
              <a:avLst/>
              <a:gdLst/>
              <a:ahLst/>
              <a:cxnLst/>
              <a:rect l="l" t="t" r="r" b="b"/>
              <a:pathLst>
                <a:path w="3710304" h="2319020">
                  <a:moveTo>
                    <a:pt x="3507676" y="0"/>
                  </a:moveTo>
                  <a:lnTo>
                    <a:pt x="202171" y="0"/>
                  </a:lnTo>
                  <a:lnTo>
                    <a:pt x="155810" y="5339"/>
                  </a:lnTo>
                  <a:lnTo>
                    <a:pt x="113254" y="20548"/>
                  </a:lnTo>
                  <a:lnTo>
                    <a:pt x="75717" y="44414"/>
                  </a:lnTo>
                  <a:lnTo>
                    <a:pt x="44410" y="75722"/>
                  </a:lnTo>
                  <a:lnTo>
                    <a:pt x="20546" y="113260"/>
                  </a:lnTo>
                  <a:lnTo>
                    <a:pt x="5338" y="155814"/>
                  </a:lnTo>
                  <a:lnTo>
                    <a:pt x="0" y="202171"/>
                  </a:lnTo>
                  <a:lnTo>
                    <a:pt x="0" y="2318639"/>
                  </a:lnTo>
                  <a:lnTo>
                    <a:pt x="3709847" y="2318639"/>
                  </a:lnTo>
                  <a:lnTo>
                    <a:pt x="3709847" y="2251252"/>
                  </a:lnTo>
                  <a:lnTo>
                    <a:pt x="67386" y="2251252"/>
                  </a:lnTo>
                  <a:lnTo>
                    <a:pt x="67386" y="202171"/>
                  </a:lnTo>
                  <a:lnTo>
                    <a:pt x="74267" y="159609"/>
                  </a:lnTo>
                  <a:lnTo>
                    <a:pt x="93422" y="122615"/>
                  </a:lnTo>
                  <a:lnTo>
                    <a:pt x="122615" y="93422"/>
                  </a:lnTo>
                  <a:lnTo>
                    <a:pt x="159609" y="74267"/>
                  </a:lnTo>
                  <a:lnTo>
                    <a:pt x="202171" y="67386"/>
                  </a:lnTo>
                  <a:lnTo>
                    <a:pt x="3657101" y="67386"/>
                  </a:lnTo>
                  <a:lnTo>
                    <a:pt x="3634130" y="44414"/>
                  </a:lnTo>
                  <a:lnTo>
                    <a:pt x="3596592" y="20548"/>
                  </a:lnTo>
                  <a:lnTo>
                    <a:pt x="3554037" y="5339"/>
                  </a:lnTo>
                  <a:lnTo>
                    <a:pt x="3507676" y="0"/>
                  </a:lnTo>
                  <a:close/>
                </a:path>
                <a:path w="3710304" h="2319020">
                  <a:moveTo>
                    <a:pt x="3657101" y="67386"/>
                  </a:moveTo>
                  <a:lnTo>
                    <a:pt x="3507676" y="67386"/>
                  </a:lnTo>
                  <a:lnTo>
                    <a:pt x="3550238" y="74267"/>
                  </a:lnTo>
                  <a:lnTo>
                    <a:pt x="3587232" y="93422"/>
                  </a:lnTo>
                  <a:lnTo>
                    <a:pt x="3616425" y="122615"/>
                  </a:lnTo>
                  <a:lnTo>
                    <a:pt x="3635579" y="159609"/>
                  </a:lnTo>
                  <a:lnTo>
                    <a:pt x="3642461" y="202171"/>
                  </a:lnTo>
                  <a:lnTo>
                    <a:pt x="3642461" y="2251252"/>
                  </a:lnTo>
                  <a:lnTo>
                    <a:pt x="3709847" y="2251252"/>
                  </a:lnTo>
                  <a:lnTo>
                    <a:pt x="3709847" y="202171"/>
                  </a:lnTo>
                  <a:lnTo>
                    <a:pt x="3704509" y="155814"/>
                  </a:lnTo>
                  <a:lnTo>
                    <a:pt x="3689301" y="113260"/>
                  </a:lnTo>
                  <a:lnTo>
                    <a:pt x="3665437" y="75722"/>
                  </a:lnTo>
                  <a:lnTo>
                    <a:pt x="3657101" y="67386"/>
                  </a:lnTo>
                  <a:close/>
                </a:path>
              </a:pathLst>
            </a:custGeom>
            <a:solidFill>
              <a:srgbClr val="444444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37" name="object 3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519466" y="2442184"/>
              <a:ext cx="3575075" cy="2183853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7255883" y="4693429"/>
              <a:ext cx="4102735" cy="208915"/>
            </a:xfrm>
            <a:custGeom>
              <a:avLst/>
              <a:gdLst/>
              <a:ahLst/>
              <a:cxnLst/>
              <a:rect l="l" t="t" r="r" b="b"/>
              <a:pathLst>
                <a:path w="4102734" h="208914">
                  <a:moveTo>
                    <a:pt x="4102252" y="0"/>
                  </a:moveTo>
                  <a:lnTo>
                    <a:pt x="0" y="0"/>
                  </a:lnTo>
                  <a:lnTo>
                    <a:pt x="5516" y="47901"/>
                  </a:lnTo>
                  <a:lnTo>
                    <a:pt x="21232" y="91875"/>
                  </a:lnTo>
                  <a:lnTo>
                    <a:pt x="45891" y="130665"/>
                  </a:lnTo>
                  <a:lnTo>
                    <a:pt x="78242" y="163018"/>
                  </a:lnTo>
                  <a:lnTo>
                    <a:pt x="117029" y="187680"/>
                  </a:lnTo>
                  <a:lnTo>
                    <a:pt x="161001" y="203397"/>
                  </a:lnTo>
                  <a:lnTo>
                    <a:pt x="208902" y="208914"/>
                  </a:lnTo>
                  <a:lnTo>
                    <a:pt x="3893337" y="208914"/>
                  </a:lnTo>
                  <a:lnTo>
                    <a:pt x="3941239" y="203397"/>
                  </a:lnTo>
                  <a:lnTo>
                    <a:pt x="3985212" y="187680"/>
                  </a:lnTo>
                  <a:lnTo>
                    <a:pt x="4024002" y="163018"/>
                  </a:lnTo>
                  <a:lnTo>
                    <a:pt x="4056355" y="130665"/>
                  </a:lnTo>
                  <a:lnTo>
                    <a:pt x="4081017" y="91875"/>
                  </a:lnTo>
                  <a:lnTo>
                    <a:pt x="4096734" y="47901"/>
                  </a:lnTo>
                  <a:lnTo>
                    <a:pt x="4102252" y="0"/>
                  </a:lnTo>
                  <a:close/>
                </a:path>
              </a:pathLst>
            </a:custGeom>
            <a:solidFill>
              <a:srgbClr val="6D6D6D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9" name="object 39"/>
            <p:cNvSpPr/>
            <p:nvPr/>
          </p:nvSpPr>
          <p:spPr>
            <a:xfrm>
              <a:off x="8852121" y="4693433"/>
              <a:ext cx="909955" cy="76835"/>
            </a:xfrm>
            <a:custGeom>
              <a:avLst/>
              <a:gdLst/>
              <a:ahLst/>
              <a:cxnLst/>
              <a:rect l="l" t="t" r="r" b="b"/>
              <a:pathLst>
                <a:path w="909954" h="76835">
                  <a:moveTo>
                    <a:pt x="909764" y="0"/>
                  </a:moveTo>
                  <a:lnTo>
                    <a:pt x="0" y="0"/>
                  </a:lnTo>
                  <a:lnTo>
                    <a:pt x="6018" y="29807"/>
                  </a:lnTo>
                  <a:lnTo>
                    <a:pt x="22431" y="54149"/>
                  </a:lnTo>
                  <a:lnTo>
                    <a:pt x="46773" y="70562"/>
                  </a:lnTo>
                  <a:lnTo>
                    <a:pt x="76581" y="76581"/>
                  </a:lnTo>
                  <a:lnTo>
                    <a:pt x="833183" y="76581"/>
                  </a:lnTo>
                  <a:lnTo>
                    <a:pt x="862990" y="70562"/>
                  </a:lnTo>
                  <a:lnTo>
                    <a:pt x="887333" y="54149"/>
                  </a:lnTo>
                  <a:lnTo>
                    <a:pt x="903745" y="29807"/>
                  </a:lnTo>
                  <a:lnTo>
                    <a:pt x="909764" y="0"/>
                  </a:lnTo>
                  <a:close/>
                </a:path>
              </a:pathLst>
            </a:custGeom>
            <a:solidFill>
              <a:srgbClr val="444444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0" name="object 40"/>
            <p:cNvSpPr/>
            <p:nvPr/>
          </p:nvSpPr>
          <p:spPr>
            <a:xfrm>
              <a:off x="7522883" y="2438780"/>
              <a:ext cx="3575685" cy="2184400"/>
            </a:xfrm>
            <a:custGeom>
              <a:avLst/>
              <a:gdLst/>
              <a:ahLst/>
              <a:cxnLst/>
              <a:rect l="l" t="t" r="r" b="b"/>
              <a:pathLst>
                <a:path w="3575684" h="2184400">
                  <a:moveTo>
                    <a:pt x="3278568" y="0"/>
                  </a:moveTo>
                  <a:lnTo>
                    <a:pt x="1089850" y="0"/>
                  </a:lnTo>
                  <a:lnTo>
                    <a:pt x="0" y="1089850"/>
                  </a:lnTo>
                  <a:lnTo>
                    <a:pt x="0" y="2183854"/>
                  </a:lnTo>
                  <a:lnTo>
                    <a:pt x="1094714" y="2183854"/>
                  </a:lnTo>
                  <a:lnTo>
                    <a:pt x="3278568" y="0"/>
                  </a:lnTo>
                  <a:close/>
                </a:path>
                <a:path w="3575684" h="2184400">
                  <a:moveTo>
                    <a:pt x="3575075" y="264515"/>
                  </a:moveTo>
                  <a:lnTo>
                    <a:pt x="1655737" y="2183854"/>
                  </a:lnTo>
                  <a:lnTo>
                    <a:pt x="2634208" y="2183854"/>
                  </a:lnTo>
                  <a:lnTo>
                    <a:pt x="3575075" y="1242987"/>
                  </a:lnTo>
                  <a:lnTo>
                    <a:pt x="3575075" y="264515"/>
                  </a:lnTo>
                  <a:close/>
                </a:path>
              </a:pathLst>
            </a:custGeom>
            <a:solidFill>
              <a:srgbClr val="FFFFFF">
                <a:alpha val="14999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41" name="object 4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905965" y="1882799"/>
              <a:ext cx="2786329" cy="2474862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409143" y="1939700"/>
              <a:ext cx="81241" cy="81229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276387" y="1939700"/>
              <a:ext cx="81241" cy="81229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541901" y="1939700"/>
              <a:ext cx="81241" cy="81229"/>
            </a:xfrm>
            <a:prstGeom prst="rect">
              <a:avLst/>
            </a:prstGeom>
          </p:spPr>
        </p:pic>
        <p:sp>
          <p:nvSpPr>
            <p:cNvPr id="45" name="object 45"/>
            <p:cNvSpPr/>
            <p:nvPr/>
          </p:nvSpPr>
          <p:spPr>
            <a:xfrm>
              <a:off x="8212620" y="2216797"/>
              <a:ext cx="2237740" cy="1988820"/>
            </a:xfrm>
            <a:custGeom>
              <a:avLst/>
              <a:gdLst/>
              <a:ahLst/>
              <a:cxnLst/>
              <a:rect l="l" t="t" r="r" b="b"/>
              <a:pathLst>
                <a:path w="2237740" h="1988820">
                  <a:moveTo>
                    <a:pt x="655116" y="1296898"/>
                  </a:moveTo>
                  <a:lnTo>
                    <a:pt x="648169" y="1262494"/>
                  </a:lnTo>
                  <a:lnTo>
                    <a:pt x="629221" y="1234401"/>
                  </a:lnTo>
                  <a:lnTo>
                    <a:pt x="601129" y="1215466"/>
                  </a:lnTo>
                  <a:lnTo>
                    <a:pt x="566737" y="1208519"/>
                  </a:lnTo>
                  <a:lnTo>
                    <a:pt x="88379" y="1208519"/>
                  </a:lnTo>
                  <a:lnTo>
                    <a:pt x="53975" y="1215466"/>
                  </a:lnTo>
                  <a:lnTo>
                    <a:pt x="25882" y="1234401"/>
                  </a:lnTo>
                  <a:lnTo>
                    <a:pt x="6946" y="1262494"/>
                  </a:lnTo>
                  <a:lnTo>
                    <a:pt x="0" y="1296898"/>
                  </a:lnTo>
                  <a:lnTo>
                    <a:pt x="0" y="1900364"/>
                  </a:lnTo>
                  <a:lnTo>
                    <a:pt x="6946" y="1934756"/>
                  </a:lnTo>
                  <a:lnTo>
                    <a:pt x="25882" y="1962848"/>
                  </a:lnTo>
                  <a:lnTo>
                    <a:pt x="53975" y="1981796"/>
                  </a:lnTo>
                  <a:lnTo>
                    <a:pt x="88379" y="1988743"/>
                  </a:lnTo>
                  <a:lnTo>
                    <a:pt x="566737" y="1988743"/>
                  </a:lnTo>
                  <a:lnTo>
                    <a:pt x="601129" y="1981796"/>
                  </a:lnTo>
                  <a:lnTo>
                    <a:pt x="629221" y="1962848"/>
                  </a:lnTo>
                  <a:lnTo>
                    <a:pt x="648169" y="1934756"/>
                  </a:lnTo>
                  <a:lnTo>
                    <a:pt x="655116" y="1900364"/>
                  </a:lnTo>
                  <a:lnTo>
                    <a:pt x="655116" y="1296898"/>
                  </a:lnTo>
                  <a:close/>
                </a:path>
                <a:path w="2237740" h="1988820">
                  <a:moveTo>
                    <a:pt x="920457" y="427621"/>
                  </a:moveTo>
                  <a:lnTo>
                    <a:pt x="918514" y="417969"/>
                  </a:lnTo>
                  <a:lnTo>
                    <a:pt x="913206" y="410095"/>
                  </a:lnTo>
                  <a:lnTo>
                    <a:pt x="905319" y="404787"/>
                  </a:lnTo>
                  <a:lnTo>
                    <a:pt x="895680" y="402844"/>
                  </a:lnTo>
                  <a:lnTo>
                    <a:pt x="24777" y="402844"/>
                  </a:lnTo>
                  <a:lnTo>
                    <a:pt x="15138" y="404787"/>
                  </a:lnTo>
                  <a:lnTo>
                    <a:pt x="7251" y="410095"/>
                  </a:lnTo>
                  <a:lnTo>
                    <a:pt x="1943" y="417969"/>
                  </a:lnTo>
                  <a:lnTo>
                    <a:pt x="0" y="427621"/>
                  </a:lnTo>
                  <a:lnTo>
                    <a:pt x="1943" y="437261"/>
                  </a:lnTo>
                  <a:lnTo>
                    <a:pt x="7251" y="445135"/>
                  </a:lnTo>
                  <a:lnTo>
                    <a:pt x="15138" y="450456"/>
                  </a:lnTo>
                  <a:lnTo>
                    <a:pt x="24777" y="452399"/>
                  </a:lnTo>
                  <a:lnTo>
                    <a:pt x="895680" y="452399"/>
                  </a:lnTo>
                  <a:lnTo>
                    <a:pt x="905319" y="450456"/>
                  </a:lnTo>
                  <a:lnTo>
                    <a:pt x="913206" y="445135"/>
                  </a:lnTo>
                  <a:lnTo>
                    <a:pt x="918514" y="437261"/>
                  </a:lnTo>
                  <a:lnTo>
                    <a:pt x="920457" y="427621"/>
                  </a:lnTo>
                  <a:close/>
                </a:path>
                <a:path w="2237740" h="1988820">
                  <a:moveTo>
                    <a:pt x="965974" y="679119"/>
                  </a:moveTo>
                  <a:lnTo>
                    <a:pt x="958253" y="671398"/>
                  </a:lnTo>
                  <a:lnTo>
                    <a:pt x="7708" y="671398"/>
                  </a:lnTo>
                  <a:lnTo>
                    <a:pt x="0" y="679119"/>
                  </a:lnTo>
                  <a:lnTo>
                    <a:pt x="0" y="713232"/>
                  </a:lnTo>
                  <a:lnTo>
                    <a:pt x="7708" y="720953"/>
                  </a:lnTo>
                  <a:lnTo>
                    <a:pt x="948740" y="720953"/>
                  </a:lnTo>
                  <a:lnTo>
                    <a:pt x="958253" y="720953"/>
                  </a:lnTo>
                  <a:lnTo>
                    <a:pt x="965974" y="713232"/>
                  </a:lnTo>
                  <a:lnTo>
                    <a:pt x="965974" y="679119"/>
                  </a:lnTo>
                  <a:close/>
                </a:path>
                <a:path w="2237740" h="1988820">
                  <a:moveTo>
                    <a:pt x="1184440" y="159054"/>
                  </a:moveTo>
                  <a:lnTo>
                    <a:pt x="1182497" y="149415"/>
                  </a:lnTo>
                  <a:lnTo>
                    <a:pt x="1177188" y="141541"/>
                  </a:lnTo>
                  <a:lnTo>
                    <a:pt x="1169314" y="136232"/>
                  </a:lnTo>
                  <a:lnTo>
                    <a:pt x="1159662" y="134277"/>
                  </a:lnTo>
                  <a:lnTo>
                    <a:pt x="24777" y="134277"/>
                  </a:lnTo>
                  <a:lnTo>
                    <a:pt x="15125" y="136232"/>
                  </a:lnTo>
                  <a:lnTo>
                    <a:pt x="7251" y="141541"/>
                  </a:lnTo>
                  <a:lnTo>
                    <a:pt x="1943" y="149415"/>
                  </a:lnTo>
                  <a:lnTo>
                    <a:pt x="0" y="159054"/>
                  </a:lnTo>
                  <a:lnTo>
                    <a:pt x="1943" y="168706"/>
                  </a:lnTo>
                  <a:lnTo>
                    <a:pt x="7251" y="176580"/>
                  </a:lnTo>
                  <a:lnTo>
                    <a:pt x="15125" y="181889"/>
                  </a:lnTo>
                  <a:lnTo>
                    <a:pt x="24777" y="183832"/>
                  </a:lnTo>
                  <a:lnTo>
                    <a:pt x="1159662" y="183832"/>
                  </a:lnTo>
                  <a:lnTo>
                    <a:pt x="1169314" y="181889"/>
                  </a:lnTo>
                  <a:lnTo>
                    <a:pt x="1177188" y="176580"/>
                  </a:lnTo>
                  <a:lnTo>
                    <a:pt x="1182497" y="168706"/>
                  </a:lnTo>
                  <a:lnTo>
                    <a:pt x="1184440" y="159054"/>
                  </a:lnTo>
                  <a:close/>
                </a:path>
                <a:path w="2237740" h="1988820">
                  <a:moveTo>
                    <a:pt x="1420876" y="1296898"/>
                  </a:moveTo>
                  <a:lnTo>
                    <a:pt x="1413929" y="1262494"/>
                  </a:lnTo>
                  <a:lnTo>
                    <a:pt x="1394993" y="1234401"/>
                  </a:lnTo>
                  <a:lnTo>
                    <a:pt x="1366901" y="1215466"/>
                  </a:lnTo>
                  <a:lnTo>
                    <a:pt x="1332496" y="1208519"/>
                  </a:lnTo>
                  <a:lnTo>
                    <a:pt x="854138" y="1208519"/>
                  </a:lnTo>
                  <a:lnTo>
                    <a:pt x="819746" y="1215466"/>
                  </a:lnTo>
                  <a:lnTo>
                    <a:pt x="791654" y="1234401"/>
                  </a:lnTo>
                  <a:lnTo>
                    <a:pt x="772706" y="1262494"/>
                  </a:lnTo>
                  <a:lnTo>
                    <a:pt x="765759" y="1296898"/>
                  </a:lnTo>
                  <a:lnTo>
                    <a:pt x="765759" y="1900364"/>
                  </a:lnTo>
                  <a:lnTo>
                    <a:pt x="772706" y="1934756"/>
                  </a:lnTo>
                  <a:lnTo>
                    <a:pt x="791654" y="1962848"/>
                  </a:lnTo>
                  <a:lnTo>
                    <a:pt x="819746" y="1981796"/>
                  </a:lnTo>
                  <a:lnTo>
                    <a:pt x="854138" y="1988743"/>
                  </a:lnTo>
                  <a:lnTo>
                    <a:pt x="1332496" y="1988743"/>
                  </a:lnTo>
                  <a:lnTo>
                    <a:pt x="1366901" y="1981796"/>
                  </a:lnTo>
                  <a:lnTo>
                    <a:pt x="1394993" y="1962848"/>
                  </a:lnTo>
                  <a:lnTo>
                    <a:pt x="1413929" y="1934756"/>
                  </a:lnTo>
                  <a:lnTo>
                    <a:pt x="1420876" y="1900364"/>
                  </a:lnTo>
                  <a:lnTo>
                    <a:pt x="1420876" y="1296898"/>
                  </a:lnTo>
                  <a:close/>
                </a:path>
                <a:path w="2237740" h="1988820">
                  <a:moveTo>
                    <a:pt x="1531531" y="276275"/>
                  </a:moveTo>
                  <a:lnTo>
                    <a:pt x="1523809" y="268566"/>
                  </a:lnTo>
                  <a:lnTo>
                    <a:pt x="7721" y="268566"/>
                  </a:lnTo>
                  <a:lnTo>
                    <a:pt x="0" y="276275"/>
                  </a:lnTo>
                  <a:lnTo>
                    <a:pt x="0" y="310400"/>
                  </a:lnTo>
                  <a:lnTo>
                    <a:pt x="7721" y="318122"/>
                  </a:lnTo>
                  <a:lnTo>
                    <a:pt x="1514297" y="318122"/>
                  </a:lnTo>
                  <a:lnTo>
                    <a:pt x="1523809" y="318122"/>
                  </a:lnTo>
                  <a:lnTo>
                    <a:pt x="1531531" y="310400"/>
                  </a:lnTo>
                  <a:lnTo>
                    <a:pt x="1531531" y="276275"/>
                  </a:lnTo>
                  <a:close/>
                </a:path>
                <a:path w="2237740" h="1988820">
                  <a:moveTo>
                    <a:pt x="1859076" y="947686"/>
                  </a:moveTo>
                  <a:lnTo>
                    <a:pt x="1851355" y="939965"/>
                  </a:lnTo>
                  <a:lnTo>
                    <a:pt x="7708" y="939965"/>
                  </a:lnTo>
                  <a:lnTo>
                    <a:pt x="0" y="947686"/>
                  </a:lnTo>
                  <a:lnTo>
                    <a:pt x="0" y="981798"/>
                  </a:lnTo>
                  <a:lnTo>
                    <a:pt x="7708" y="989520"/>
                  </a:lnTo>
                  <a:lnTo>
                    <a:pt x="1841842" y="989520"/>
                  </a:lnTo>
                  <a:lnTo>
                    <a:pt x="1851355" y="989520"/>
                  </a:lnTo>
                  <a:lnTo>
                    <a:pt x="1859076" y="981798"/>
                  </a:lnTo>
                  <a:lnTo>
                    <a:pt x="1859076" y="947686"/>
                  </a:lnTo>
                  <a:close/>
                </a:path>
                <a:path w="2237740" h="1988820">
                  <a:moveTo>
                    <a:pt x="1991753" y="696175"/>
                  </a:moveTo>
                  <a:lnTo>
                    <a:pt x="1989810" y="686536"/>
                  </a:lnTo>
                  <a:lnTo>
                    <a:pt x="1984502" y="678662"/>
                  </a:lnTo>
                  <a:lnTo>
                    <a:pt x="1976628" y="673354"/>
                  </a:lnTo>
                  <a:lnTo>
                    <a:pt x="1966976" y="671398"/>
                  </a:lnTo>
                  <a:lnTo>
                    <a:pt x="1096073" y="671398"/>
                  </a:lnTo>
                  <a:lnTo>
                    <a:pt x="1086434" y="673354"/>
                  </a:lnTo>
                  <a:lnTo>
                    <a:pt x="1078560" y="678662"/>
                  </a:lnTo>
                  <a:lnTo>
                    <a:pt x="1073238" y="686536"/>
                  </a:lnTo>
                  <a:lnTo>
                    <a:pt x="1071295" y="696175"/>
                  </a:lnTo>
                  <a:lnTo>
                    <a:pt x="1073238" y="705827"/>
                  </a:lnTo>
                  <a:lnTo>
                    <a:pt x="1078560" y="713701"/>
                  </a:lnTo>
                  <a:lnTo>
                    <a:pt x="1086434" y="719010"/>
                  </a:lnTo>
                  <a:lnTo>
                    <a:pt x="1096073" y="720953"/>
                  </a:lnTo>
                  <a:lnTo>
                    <a:pt x="1966976" y="720953"/>
                  </a:lnTo>
                  <a:lnTo>
                    <a:pt x="1976628" y="719010"/>
                  </a:lnTo>
                  <a:lnTo>
                    <a:pt x="1984502" y="713701"/>
                  </a:lnTo>
                  <a:lnTo>
                    <a:pt x="1989810" y="705827"/>
                  </a:lnTo>
                  <a:lnTo>
                    <a:pt x="1991753" y="696175"/>
                  </a:lnTo>
                  <a:close/>
                </a:path>
                <a:path w="2237740" h="1988820">
                  <a:moveTo>
                    <a:pt x="2013775" y="1099019"/>
                  </a:moveTo>
                  <a:lnTo>
                    <a:pt x="2011832" y="1089367"/>
                  </a:lnTo>
                  <a:lnTo>
                    <a:pt x="2006511" y="1081493"/>
                  </a:lnTo>
                  <a:lnTo>
                    <a:pt x="1998637" y="1076185"/>
                  </a:lnTo>
                  <a:lnTo>
                    <a:pt x="1988997" y="1074242"/>
                  </a:lnTo>
                  <a:lnTo>
                    <a:pt x="24777" y="1074242"/>
                  </a:lnTo>
                  <a:lnTo>
                    <a:pt x="15125" y="1076185"/>
                  </a:lnTo>
                  <a:lnTo>
                    <a:pt x="7251" y="1081493"/>
                  </a:lnTo>
                  <a:lnTo>
                    <a:pt x="1943" y="1089367"/>
                  </a:lnTo>
                  <a:lnTo>
                    <a:pt x="0" y="1099019"/>
                  </a:lnTo>
                  <a:lnTo>
                    <a:pt x="1943" y="1108659"/>
                  </a:lnTo>
                  <a:lnTo>
                    <a:pt x="7251" y="1116533"/>
                  </a:lnTo>
                  <a:lnTo>
                    <a:pt x="15125" y="1121854"/>
                  </a:lnTo>
                  <a:lnTo>
                    <a:pt x="24777" y="1123797"/>
                  </a:lnTo>
                  <a:lnTo>
                    <a:pt x="1988997" y="1123797"/>
                  </a:lnTo>
                  <a:lnTo>
                    <a:pt x="1998637" y="1121854"/>
                  </a:lnTo>
                  <a:lnTo>
                    <a:pt x="2006511" y="1116533"/>
                  </a:lnTo>
                  <a:lnTo>
                    <a:pt x="2011832" y="1108659"/>
                  </a:lnTo>
                  <a:lnTo>
                    <a:pt x="2013775" y="1099019"/>
                  </a:lnTo>
                  <a:close/>
                </a:path>
                <a:path w="2237740" h="1988820">
                  <a:moveTo>
                    <a:pt x="2013775" y="561898"/>
                  </a:moveTo>
                  <a:lnTo>
                    <a:pt x="2011832" y="552246"/>
                  </a:lnTo>
                  <a:lnTo>
                    <a:pt x="2006511" y="544372"/>
                  </a:lnTo>
                  <a:lnTo>
                    <a:pt x="1998637" y="539064"/>
                  </a:lnTo>
                  <a:lnTo>
                    <a:pt x="1988997" y="537121"/>
                  </a:lnTo>
                  <a:lnTo>
                    <a:pt x="24777" y="537121"/>
                  </a:lnTo>
                  <a:lnTo>
                    <a:pt x="15125" y="539064"/>
                  </a:lnTo>
                  <a:lnTo>
                    <a:pt x="7251" y="544372"/>
                  </a:lnTo>
                  <a:lnTo>
                    <a:pt x="1943" y="552246"/>
                  </a:lnTo>
                  <a:lnTo>
                    <a:pt x="0" y="561898"/>
                  </a:lnTo>
                  <a:lnTo>
                    <a:pt x="1943" y="571550"/>
                  </a:lnTo>
                  <a:lnTo>
                    <a:pt x="7251" y="579424"/>
                  </a:lnTo>
                  <a:lnTo>
                    <a:pt x="15125" y="584733"/>
                  </a:lnTo>
                  <a:lnTo>
                    <a:pt x="24777" y="586676"/>
                  </a:lnTo>
                  <a:lnTo>
                    <a:pt x="1988997" y="586676"/>
                  </a:lnTo>
                  <a:lnTo>
                    <a:pt x="1998637" y="584733"/>
                  </a:lnTo>
                  <a:lnTo>
                    <a:pt x="2006511" y="579424"/>
                  </a:lnTo>
                  <a:lnTo>
                    <a:pt x="2011832" y="571550"/>
                  </a:lnTo>
                  <a:lnTo>
                    <a:pt x="2013775" y="561898"/>
                  </a:lnTo>
                  <a:close/>
                </a:path>
                <a:path w="2237740" h="1988820">
                  <a:moveTo>
                    <a:pt x="2013775" y="24777"/>
                  </a:moveTo>
                  <a:lnTo>
                    <a:pt x="2011832" y="15138"/>
                  </a:lnTo>
                  <a:lnTo>
                    <a:pt x="2006511" y="7264"/>
                  </a:lnTo>
                  <a:lnTo>
                    <a:pt x="1998637" y="1955"/>
                  </a:lnTo>
                  <a:lnTo>
                    <a:pt x="1988997" y="0"/>
                  </a:lnTo>
                  <a:lnTo>
                    <a:pt x="24777" y="0"/>
                  </a:lnTo>
                  <a:lnTo>
                    <a:pt x="15125" y="1955"/>
                  </a:lnTo>
                  <a:lnTo>
                    <a:pt x="7251" y="7264"/>
                  </a:lnTo>
                  <a:lnTo>
                    <a:pt x="1943" y="15138"/>
                  </a:lnTo>
                  <a:lnTo>
                    <a:pt x="0" y="24777"/>
                  </a:lnTo>
                  <a:lnTo>
                    <a:pt x="1943" y="34429"/>
                  </a:lnTo>
                  <a:lnTo>
                    <a:pt x="7251" y="42303"/>
                  </a:lnTo>
                  <a:lnTo>
                    <a:pt x="15125" y="47612"/>
                  </a:lnTo>
                  <a:lnTo>
                    <a:pt x="24777" y="49555"/>
                  </a:lnTo>
                  <a:lnTo>
                    <a:pt x="1988997" y="49555"/>
                  </a:lnTo>
                  <a:lnTo>
                    <a:pt x="1998637" y="47612"/>
                  </a:lnTo>
                  <a:lnTo>
                    <a:pt x="2006511" y="42303"/>
                  </a:lnTo>
                  <a:lnTo>
                    <a:pt x="2011832" y="34429"/>
                  </a:lnTo>
                  <a:lnTo>
                    <a:pt x="2013775" y="24777"/>
                  </a:lnTo>
                  <a:close/>
                </a:path>
                <a:path w="2237740" h="1988820">
                  <a:moveTo>
                    <a:pt x="2186635" y="1296898"/>
                  </a:moveTo>
                  <a:lnTo>
                    <a:pt x="2179688" y="1262494"/>
                  </a:lnTo>
                  <a:lnTo>
                    <a:pt x="2160752" y="1234401"/>
                  </a:lnTo>
                  <a:lnTo>
                    <a:pt x="2132660" y="1215466"/>
                  </a:lnTo>
                  <a:lnTo>
                    <a:pt x="2098255" y="1208519"/>
                  </a:lnTo>
                  <a:lnTo>
                    <a:pt x="1619897" y="1208519"/>
                  </a:lnTo>
                  <a:lnTo>
                    <a:pt x="1585506" y="1215466"/>
                  </a:lnTo>
                  <a:lnTo>
                    <a:pt x="1557413" y="1234401"/>
                  </a:lnTo>
                  <a:lnTo>
                    <a:pt x="1538465" y="1262494"/>
                  </a:lnTo>
                  <a:lnTo>
                    <a:pt x="1531518" y="1296898"/>
                  </a:lnTo>
                  <a:lnTo>
                    <a:pt x="1531518" y="1900364"/>
                  </a:lnTo>
                  <a:lnTo>
                    <a:pt x="1538465" y="1934756"/>
                  </a:lnTo>
                  <a:lnTo>
                    <a:pt x="1557413" y="1962848"/>
                  </a:lnTo>
                  <a:lnTo>
                    <a:pt x="1585506" y="1981796"/>
                  </a:lnTo>
                  <a:lnTo>
                    <a:pt x="1619897" y="1988743"/>
                  </a:lnTo>
                  <a:lnTo>
                    <a:pt x="2098255" y="1988743"/>
                  </a:lnTo>
                  <a:lnTo>
                    <a:pt x="2132660" y="1981796"/>
                  </a:lnTo>
                  <a:lnTo>
                    <a:pt x="2160752" y="1962848"/>
                  </a:lnTo>
                  <a:lnTo>
                    <a:pt x="2179688" y="1934756"/>
                  </a:lnTo>
                  <a:lnTo>
                    <a:pt x="2186635" y="1900364"/>
                  </a:lnTo>
                  <a:lnTo>
                    <a:pt x="2186635" y="1296898"/>
                  </a:lnTo>
                  <a:close/>
                </a:path>
                <a:path w="2237740" h="1988820">
                  <a:moveTo>
                    <a:pt x="2191334" y="427621"/>
                  </a:moveTo>
                  <a:lnTo>
                    <a:pt x="2189378" y="417969"/>
                  </a:lnTo>
                  <a:lnTo>
                    <a:pt x="2184069" y="410095"/>
                  </a:lnTo>
                  <a:lnTo>
                    <a:pt x="2176195" y="404787"/>
                  </a:lnTo>
                  <a:lnTo>
                    <a:pt x="2166556" y="402844"/>
                  </a:lnTo>
                  <a:lnTo>
                    <a:pt x="1031671" y="402844"/>
                  </a:lnTo>
                  <a:lnTo>
                    <a:pt x="1022019" y="404787"/>
                  </a:lnTo>
                  <a:lnTo>
                    <a:pt x="1014145" y="410095"/>
                  </a:lnTo>
                  <a:lnTo>
                    <a:pt x="1008837" y="417969"/>
                  </a:lnTo>
                  <a:lnTo>
                    <a:pt x="1006894" y="427621"/>
                  </a:lnTo>
                  <a:lnTo>
                    <a:pt x="1008837" y="437261"/>
                  </a:lnTo>
                  <a:lnTo>
                    <a:pt x="1014145" y="445135"/>
                  </a:lnTo>
                  <a:lnTo>
                    <a:pt x="1022019" y="450456"/>
                  </a:lnTo>
                  <a:lnTo>
                    <a:pt x="1031671" y="452399"/>
                  </a:lnTo>
                  <a:lnTo>
                    <a:pt x="2166556" y="452399"/>
                  </a:lnTo>
                  <a:lnTo>
                    <a:pt x="2176195" y="450456"/>
                  </a:lnTo>
                  <a:lnTo>
                    <a:pt x="2184069" y="445135"/>
                  </a:lnTo>
                  <a:lnTo>
                    <a:pt x="2189378" y="437261"/>
                  </a:lnTo>
                  <a:lnTo>
                    <a:pt x="2191334" y="427621"/>
                  </a:lnTo>
                  <a:close/>
                </a:path>
                <a:path w="2237740" h="1988820">
                  <a:moveTo>
                    <a:pt x="2220353" y="813396"/>
                  </a:moveTo>
                  <a:lnTo>
                    <a:pt x="2212632" y="805675"/>
                  </a:lnTo>
                  <a:lnTo>
                    <a:pt x="7708" y="805675"/>
                  </a:lnTo>
                  <a:lnTo>
                    <a:pt x="0" y="813396"/>
                  </a:lnTo>
                  <a:lnTo>
                    <a:pt x="0" y="847509"/>
                  </a:lnTo>
                  <a:lnTo>
                    <a:pt x="7708" y="855230"/>
                  </a:lnTo>
                  <a:lnTo>
                    <a:pt x="2203119" y="855230"/>
                  </a:lnTo>
                  <a:lnTo>
                    <a:pt x="2212632" y="855230"/>
                  </a:lnTo>
                  <a:lnTo>
                    <a:pt x="2220353" y="847509"/>
                  </a:lnTo>
                  <a:lnTo>
                    <a:pt x="2220353" y="813396"/>
                  </a:lnTo>
                  <a:close/>
                </a:path>
                <a:path w="2237740" h="1988820">
                  <a:moveTo>
                    <a:pt x="2237143" y="141986"/>
                  </a:moveTo>
                  <a:lnTo>
                    <a:pt x="2229434" y="134277"/>
                  </a:lnTo>
                  <a:lnTo>
                    <a:pt x="1271295" y="134277"/>
                  </a:lnTo>
                  <a:lnTo>
                    <a:pt x="1263586" y="141986"/>
                  </a:lnTo>
                  <a:lnTo>
                    <a:pt x="1263586" y="176110"/>
                  </a:lnTo>
                  <a:lnTo>
                    <a:pt x="1271295" y="183832"/>
                  </a:lnTo>
                  <a:lnTo>
                    <a:pt x="2219909" y="183832"/>
                  </a:lnTo>
                  <a:lnTo>
                    <a:pt x="2229421" y="183832"/>
                  </a:lnTo>
                  <a:lnTo>
                    <a:pt x="2237143" y="176110"/>
                  </a:lnTo>
                  <a:lnTo>
                    <a:pt x="2237143" y="141986"/>
                  </a:lnTo>
                  <a:close/>
                </a:path>
              </a:pathLst>
            </a:custGeom>
            <a:solidFill>
              <a:srgbClr val="F0F0F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6" name="object 46"/>
            <p:cNvSpPr/>
            <p:nvPr/>
          </p:nvSpPr>
          <p:spPr>
            <a:xfrm>
              <a:off x="8099869" y="2486088"/>
              <a:ext cx="2540000" cy="1532890"/>
            </a:xfrm>
            <a:custGeom>
              <a:avLst/>
              <a:gdLst/>
              <a:ahLst/>
              <a:cxnLst/>
              <a:rect l="l" t="t" r="r" b="b"/>
              <a:pathLst>
                <a:path w="2540000" h="1532889">
                  <a:moveTo>
                    <a:pt x="2539377" y="0"/>
                  </a:moveTo>
                  <a:lnTo>
                    <a:pt x="0" y="0"/>
                  </a:lnTo>
                  <a:lnTo>
                    <a:pt x="0" y="1435303"/>
                  </a:lnTo>
                  <a:lnTo>
                    <a:pt x="0" y="1532458"/>
                  </a:lnTo>
                  <a:lnTo>
                    <a:pt x="2539377" y="1532458"/>
                  </a:lnTo>
                  <a:lnTo>
                    <a:pt x="2539377" y="1435303"/>
                  </a:lnTo>
                  <a:lnTo>
                    <a:pt x="2539377" y="0"/>
                  </a:lnTo>
                  <a:close/>
                </a:path>
              </a:pathLst>
            </a:custGeom>
            <a:solidFill>
              <a:srgbClr val="E3E3E3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7" name="object 47"/>
            <p:cNvSpPr/>
            <p:nvPr/>
          </p:nvSpPr>
          <p:spPr>
            <a:xfrm>
              <a:off x="8029206" y="2388933"/>
              <a:ext cx="2540000" cy="1532890"/>
            </a:xfrm>
            <a:custGeom>
              <a:avLst/>
              <a:gdLst/>
              <a:ahLst/>
              <a:cxnLst/>
              <a:rect l="l" t="t" r="r" b="b"/>
              <a:pathLst>
                <a:path w="2540000" h="1532889">
                  <a:moveTo>
                    <a:pt x="2539377" y="0"/>
                  </a:moveTo>
                  <a:lnTo>
                    <a:pt x="0" y="0"/>
                  </a:lnTo>
                  <a:lnTo>
                    <a:pt x="0" y="1532458"/>
                  </a:lnTo>
                  <a:lnTo>
                    <a:pt x="2539377" y="1532458"/>
                  </a:lnTo>
                  <a:lnTo>
                    <a:pt x="253937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8" name="object 48"/>
            <p:cNvSpPr/>
            <p:nvPr/>
          </p:nvSpPr>
          <p:spPr>
            <a:xfrm>
              <a:off x="10227834" y="1334579"/>
              <a:ext cx="590550" cy="621665"/>
            </a:xfrm>
            <a:custGeom>
              <a:avLst/>
              <a:gdLst/>
              <a:ahLst/>
              <a:cxnLst/>
              <a:rect l="l" t="t" r="r" b="b"/>
              <a:pathLst>
                <a:path w="590550" h="621664">
                  <a:moveTo>
                    <a:pt x="535711" y="0"/>
                  </a:moveTo>
                  <a:lnTo>
                    <a:pt x="54508" y="0"/>
                  </a:lnTo>
                  <a:lnTo>
                    <a:pt x="33288" y="4282"/>
                  </a:lnTo>
                  <a:lnTo>
                    <a:pt x="15962" y="15962"/>
                  </a:lnTo>
                  <a:lnTo>
                    <a:pt x="4282" y="33288"/>
                  </a:lnTo>
                  <a:lnTo>
                    <a:pt x="0" y="54508"/>
                  </a:lnTo>
                  <a:lnTo>
                    <a:pt x="0" y="415290"/>
                  </a:lnTo>
                  <a:lnTo>
                    <a:pt x="4282" y="436502"/>
                  </a:lnTo>
                  <a:lnTo>
                    <a:pt x="15962" y="453824"/>
                  </a:lnTo>
                  <a:lnTo>
                    <a:pt x="33288" y="465503"/>
                  </a:lnTo>
                  <a:lnTo>
                    <a:pt x="54508" y="469785"/>
                  </a:lnTo>
                  <a:lnTo>
                    <a:pt x="229463" y="469785"/>
                  </a:lnTo>
                  <a:lnTo>
                    <a:pt x="290182" y="621563"/>
                  </a:lnTo>
                  <a:lnTo>
                    <a:pt x="300037" y="621563"/>
                  </a:lnTo>
                  <a:lnTo>
                    <a:pt x="360743" y="469785"/>
                  </a:lnTo>
                  <a:lnTo>
                    <a:pt x="535711" y="469785"/>
                  </a:lnTo>
                  <a:lnTo>
                    <a:pt x="556926" y="465503"/>
                  </a:lnTo>
                  <a:lnTo>
                    <a:pt x="574252" y="453824"/>
                  </a:lnTo>
                  <a:lnTo>
                    <a:pt x="585935" y="436502"/>
                  </a:lnTo>
                  <a:lnTo>
                    <a:pt x="590219" y="415290"/>
                  </a:lnTo>
                  <a:lnTo>
                    <a:pt x="590219" y="54508"/>
                  </a:lnTo>
                  <a:lnTo>
                    <a:pt x="585935" y="33288"/>
                  </a:lnTo>
                  <a:lnTo>
                    <a:pt x="574252" y="15962"/>
                  </a:lnTo>
                  <a:lnTo>
                    <a:pt x="556926" y="4282"/>
                  </a:lnTo>
                  <a:lnTo>
                    <a:pt x="535711" y="0"/>
                  </a:lnTo>
                  <a:close/>
                </a:path>
              </a:pathLst>
            </a:custGeom>
            <a:solidFill>
              <a:srgbClr val="C1272C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9" name="object 49"/>
            <p:cNvSpPr/>
            <p:nvPr/>
          </p:nvSpPr>
          <p:spPr>
            <a:xfrm>
              <a:off x="10466863" y="1359183"/>
              <a:ext cx="107314" cy="409575"/>
            </a:xfrm>
            <a:custGeom>
              <a:avLst/>
              <a:gdLst/>
              <a:ahLst/>
              <a:cxnLst/>
              <a:rect l="l" t="t" r="r" b="b"/>
              <a:pathLst>
                <a:path w="107315" h="409575">
                  <a:moveTo>
                    <a:pt x="89954" y="0"/>
                  </a:moveTo>
                  <a:lnTo>
                    <a:pt x="16852" y="0"/>
                  </a:lnTo>
                  <a:lnTo>
                    <a:pt x="9296" y="7848"/>
                  </a:lnTo>
                  <a:lnTo>
                    <a:pt x="12001" y="79806"/>
                  </a:lnTo>
                  <a:lnTo>
                    <a:pt x="24130" y="256641"/>
                  </a:lnTo>
                  <a:lnTo>
                    <a:pt x="31407" y="263423"/>
                  </a:lnTo>
                  <a:lnTo>
                    <a:pt x="75412" y="263423"/>
                  </a:lnTo>
                  <a:lnTo>
                    <a:pt x="82677" y="256641"/>
                  </a:lnTo>
                  <a:lnTo>
                    <a:pt x="94805" y="79806"/>
                  </a:lnTo>
                  <a:lnTo>
                    <a:pt x="97523" y="7848"/>
                  </a:lnTo>
                  <a:lnTo>
                    <a:pt x="89954" y="0"/>
                  </a:lnTo>
                  <a:close/>
                </a:path>
                <a:path w="107315" h="409575">
                  <a:moveTo>
                    <a:pt x="53403" y="298234"/>
                  </a:moveTo>
                  <a:lnTo>
                    <a:pt x="15303" y="314134"/>
                  </a:lnTo>
                  <a:lnTo>
                    <a:pt x="0" y="354037"/>
                  </a:lnTo>
                  <a:lnTo>
                    <a:pt x="957" y="365274"/>
                  </a:lnTo>
                  <a:lnTo>
                    <a:pt x="23421" y="400297"/>
                  </a:lnTo>
                  <a:lnTo>
                    <a:pt x="53403" y="409244"/>
                  </a:lnTo>
                  <a:lnTo>
                    <a:pt x="64335" y="408249"/>
                  </a:lnTo>
                  <a:lnTo>
                    <a:pt x="98202" y="384929"/>
                  </a:lnTo>
                  <a:lnTo>
                    <a:pt x="106807" y="354037"/>
                  </a:lnTo>
                  <a:lnTo>
                    <a:pt x="105851" y="342548"/>
                  </a:lnTo>
                  <a:lnTo>
                    <a:pt x="83385" y="307181"/>
                  </a:lnTo>
                  <a:lnTo>
                    <a:pt x="53403" y="29823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0" name="object 50"/>
            <p:cNvSpPr/>
            <p:nvPr/>
          </p:nvSpPr>
          <p:spPr>
            <a:xfrm>
              <a:off x="10812691" y="1181061"/>
              <a:ext cx="203200" cy="203200"/>
            </a:xfrm>
            <a:custGeom>
              <a:avLst/>
              <a:gdLst/>
              <a:ahLst/>
              <a:cxnLst/>
              <a:rect l="l" t="t" r="r" b="b"/>
              <a:pathLst>
                <a:path w="203200" h="203200">
                  <a:moveTo>
                    <a:pt x="13843" y="3098"/>
                  </a:moveTo>
                  <a:lnTo>
                    <a:pt x="10744" y="0"/>
                  </a:lnTo>
                  <a:lnTo>
                    <a:pt x="3098" y="0"/>
                  </a:lnTo>
                  <a:lnTo>
                    <a:pt x="0" y="3098"/>
                  </a:lnTo>
                  <a:lnTo>
                    <a:pt x="0" y="137680"/>
                  </a:lnTo>
                  <a:lnTo>
                    <a:pt x="3098" y="140779"/>
                  </a:lnTo>
                  <a:lnTo>
                    <a:pt x="6921" y="140779"/>
                  </a:lnTo>
                  <a:lnTo>
                    <a:pt x="10744" y="140779"/>
                  </a:lnTo>
                  <a:lnTo>
                    <a:pt x="13843" y="137680"/>
                  </a:lnTo>
                  <a:lnTo>
                    <a:pt x="13843" y="3098"/>
                  </a:lnTo>
                  <a:close/>
                </a:path>
                <a:path w="203200" h="203200">
                  <a:moveTo>
                    <a:pt x="202869" y="192125"/>
                  </a:moveTo>
                  <a:lnTo>
                    <a:pt x="199771" y="189026"/>
                  </a:lnTo>
                  <a:lnTo>
                    <a:pt x="65201" y="189026"/>
                  </a:lnTo>
                  <a:lnTo>
                    <a:pt x="62103" y="192125"/>
                  </a:lnTo>
                  <a:lnTo>
                    <a:pt x="62103" y="199783"/>
                  </a:lnTo>
                  <a:lnTo>
                    <a:pt x="65201" y="202882"/>
                  </a:lnTo>
                  <a:lnTo>
                    <a:pt x="195948" y="202882"/>
                  </a:lnTo>
                  <a:lnTo>
                    <a:pt x="199771" y="202882"/>
                  </a:lnTo>
                  <a:lnTo>
                    <a:pt x="202869" y="199783"/>
                  </a:lnTo>
                  <a:lnTo>
                    <a:pt x="202869" y="192125"/>
                  </a:lnTo>
                  <a:close/>
                </a:path>
              </a:pathLst>
            </a:custGeom>
            <a:solidFill>
              <a:srgbClr val="C1272C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51" name="object 5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855920" y="1235748"/>
              <a:ext cx="104965" cy="104279"/>
            </a:xfrm>
            <a:prstGeom prst="rect">
              <a:avLst/>
            </a:prstGeom>
          </p:spPr>
        </p:pic>
        <p:sp>
          <p:nvSpPr>
            <p:cNvPr id="52" name="object 52"/>
            <p:cNvSpPr/>
            <p:nvPr/>
          </p:nvSpPr>
          <p:spPr>
            <a:xfrm>
              <a:off x="8658898" y="1968120"/>
              <a:ext cx="229235" cy="998219"/>
            </a:xfrm>
            <a:custGeom>
              <a:avLst/>
              <a:gdLst/>
              <a:ahLst/>
              <a:cxnLst/>
              <a:rect l="l" t="t" r="r" b="b"/>
              <a:pathLst>
                <a:path w="229234" h="998219">
                  <a:moveTo>
                    <a:pt x="228625" y="0"/>
                  </a:moveTo>
                  <a:lnTo>
                    <a:pt x="195859" y="0"/>
                  </a:lnTo>
                  <a:lnTo>
                    <a:pt x="195859" y="799134"/>
                  </a:lnTo>
                  <a:lnTo>
                    <a:pt x="190369" y="847513"/>
                  </a:lnTo>
                  <a:lnTo>
                    <a:pt x="174302" y="888350"/>
                  </a:lnTo>
                  <a:lnTo>
                    <a:pt x="148264" y="921088"/>
                  </a:lnTo>
                  <a:lnTo>
                    <a:pt x="112861" y="945165"/>
                  </a:lnTo>
                  <a:lnTo>
                    <a:pt x="68699" y="960021"/>
                  </a:lnTo>
                  <a:lnTo>
                    <a:pt x="16382" y="965098"/>
                  </a:lnTo>
                  <a:lnTo>
                    <a:pt x="0" y="965098"/>
                  </a:lnTo>
                  <a:lnTo>
                    <a:pt x="0" y="997864"/>
                  </a:lnTo>
                  <a:lnTo>
                    <a:pt x="16382" y="997864"/>
                  </a:lnTo>
                  <a:lnTo>
                    <a:pt x="61242" y="994541"/>
                  </a:lnTo>
                  <a:lnTo>
                    <a:pt x="101984" y="984696"/>
                  </a:lnTo>
                  <a:lnTo>
                    <a:pt x="138073" y="968508"/>
                  </a:lnTo>
                  <a:lnTo>
                    <a:pt x="168973" y="946162"/>
                  </a:lnTo>
                  <a:lnTo>
                    <a:pt x="194758" y="916920"/>
                  </a:lnTo>
                  <a:lnTo>
                    <a:pt x="213434" y="882326"/>
                  </a:lnTo>
                  <a:lnTo>
                    <a:pt x="224792" y="842892"/>
                  </a:lnTo>
                  <a:lnTo>
                    <a:pt x="228625" y="799134"/>
                  </a:lnTo>
                  <a:lnTo>
                    <a:pt x="228625" y="0"/>
                  </a:lnTo>
                  <a:close/>
                </a:path>
              </a:pathLst>
            </a:custGeom>
            <a:solidFill>
              <a:srgbClr val="444444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53" name="object 5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8773860" y="1792250"/>
              <a:ext cx="194563" cy="194563"/>
            </a:xfrm>
            <a:prstGeom prst="rect">
              <a:avLst/>
            </a:prstGeom>
          </p:spPr>
        </p:pic>
        <p:pic>
          <p:nvPicPr>
            <p:cNvPr id="54" name="object 54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8464816" y="2693200"/>
              <a:ext cx="385978" cy="908634"/>
            </a:xfrm>
            <a:prstGeom prst="rect">
              <a:avLst/>
            </a:prstGeom>
          </p:spPr>
        </p:pic>
        <p:sp>
          <p:nvSpPr>
            <p:cNvPr id="55" name="object 55"/>
            <p:cNvSpPr/>
            <p:nvPr/>
          </p:nvSpPr>
          <p:spPr>
            <a:xfrm>
              <a:off x="8498090" y="19049"/>
              <a:ext cx="1494790" cy="2947035"/>
            </a:xfrm>
            <a:custGeom>
              <a:avLst/>
              <a:gdLst/>
              <a:ahLst/>
              <a:cxnLst/>
              <a:rect l="l" t="t" r="r" b="b"/>
              <a:pathLst>
                <a:path w="1494790" h="2947035">
                  <a:moveTo>
                    <a:pt x="193573" y="2914180"/>
                  </a:moveTo>
                  <a:lnTo>
                    <a:pt x="177190" y="2914180"/>
                  </a:lnTo>
                  <a:lnTo>
                    <a:pt x="135623" y="2906966"/>
                  </a:lnTo>
                  <a:lnTo>
                    <a:pt x="101942" y="2887002"/>
                  </a:lnTo>
                  <a:lnTo>
                    <a:pt x="75590" y="2856763"/>
                  </a:lnTo>
                  <a:lnTo>
                    <a:pt x="56045" y="2818752"/>
                  </a:lnTo>
                  <a:lnTo>
                    <a:pt x="42748" y="2775458"/>
                  </a:lnTo>
                  <a:lnTo>
                    <a:pt x="35166" y="2729369"/>
                  </a:lnTo>
                  <a:lnTo>
                    <a:pt x="32766" y="2682989"/>
                  </a:lnTo>
                  <a:lnTo>
                    <a:pt x="32766" y="2588387"/>
                  </a:lnTo>
                  <a:lnTo>
                    <a:pt x="82397" y="2696654"/>
                  </a:lnTo>
                  <a:lnTo>
                    <a:pt x="112191" y="2683002"/>
                  </a:lnTo>
                  <a:lnTo>
                    <a:pt x="0" y="2438247"/>
                  </a:lnTo>
                  <a:lnTo>
                    <a:pt x="0" y="2682989"/>
                  </a:lnTo>
                  <a:lnTo>
                    <a:pt x="2527" y="2732151"/>
                  </a:lnTo>
                  <a:lnTo>
                    <a:pt x="9982" y="2778468"/>
                  </a:lnTo>
                  <a:lnTo>
                    <a:pt x="22110" y="2820860"/>
                  </a:lnTo>
                  <a:lnTo>
                    <a:pt x="38684" y="2858274"/>
                  </a:lnTo>
                  <a:lnTo>
                    <a:pt x="65265" y="2896590"/>
                  </a:lnTo>
                  <a:lnTo>
                    <a:pt x="97523" y="2924352"/>
                  </a:lnTo>
                  <a:lnTo>
                    <a:pt x="135001" y="2941243"/>
                  </a:lnTo>
                  <a:lnTo>
                    <a:pt x="177190" y="2946946"/>
                  </a:lnTo>
                  <a:lnTo>
                    <a:pt x="193573" y="2946946"/>
                  </a:lnTo>
                  <a:lnTo>
                    <a:pt x="193573" y="2914180"/>
                  </a:lnTo>
                  <a:close/>
                </a:path>
                <a:path w="1494790" h="2947035">
                  <a:moveTo>
                    <a:pt x="400862" y="0"/>
                  </a:moveTo>
                  <a:lnTo>
                    <a:pt x="368096" y="0"/>
                  </a:lnTo>
                  <a:lnTo>
                    <a:pt x="356552" y="1805889"/>
                  </a:lnTo>
                  <a:lnTo>
                    <a:pt x="389331" y="1806117"/>
                  </a:lnTo>
                  <a:lnTo>
                    <a:pt x="400862" y="0"/>
                  </a:lnTo>
                  <a:close/>
                </a:path>
                <a:path w="1494790" h="2947035">
                  <a:moveTo>
                    <a:pt x="1494751" y="1641881"/>
                  </a:moveTo>
                  <a:lnTo>
                    <a:pt x="1461985" y="1641881"/>
                  </a:lnTo>
                  <a:lnTo>
                    <a:pt x="1461985" y="2441016"/>
                  </a:lnTo>
                  <a:lnTo>
                    <a:pt x="1456499" y="2489403"/>
                  </a:lnTo>
                  <a:lnTo>
                    <a:pt x="1440434" y="2530233"/>
                  </a:lnTo>
                  <a:lnTo>
                    <a:pt x="1414399" y="2562974"/>
                  </a:lnTo>
                  <a:lnTo>
                    <a:pt x="1378991" y="2587053"/>
                  </a:lnTo>
                  <a:lnTo>
                    <a:pt x="1334833" y="2601912"/>
                  </a:lnTo>
                  <a:lnTo>
                    <a:pt x="1282509" y="2606979"/>
                  </a:lnTo>
                  <a:lnTo>
                    <a:pt x="1266126" y="2606979"/>
                  </a:lnTo>
                  <a:lnTo>
                    <a:pt x="1266126" y="2639745"/>
                  </a:lnTo>
                  <a:lnTo>
                    <a:pt x="1282509" y="2639745"/>
                  </a:lnTo>
                  <a:lnTo>
                    <a:pt x="1327378" y="2636431"/>
                  </a:lnTo>
                  <a:lnTo>
                    <a:pt x="1368120" y="2626588"/>
                  </a:lnTo>
                  <a:lnTo>
                    <a:pt x="1404200" y="2610396"/>
                  </a:lnTo>
                  <a:lnTo>
                    <a:pt x="1435100" y="2588044"/>
                  </a:lnTo>
                  <a:lnTo>
                    <a:pt x="1460893" y="2558808"/>
                  </a:lnTo>
                  <a:lnTo>
                    <a:pt x="1479562" y="2524214"/>
                  </a:lnTo>
                  <a:lnTo>
                    <a:pt x="1490929" y="2484780"/>
                  </a:lnTo>
                  <a:lnTo>
                    <a:pt x="1494751" y="2441016"/>
                  </a:lnTo>
                  <a:lnTo>
                    <a:pt x="1494751" y="1641881"/>
                  </a:lnTo>
                  <a:close/>
                </a:path>
              </a:pathLst>
            </a:custGeom>
            <a:solidFill>
              <a:srgbClr val="444444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56" name="object 56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9879186" y="1485085"/>
              <a:ext cx="194563" cy="194525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9412998" y="2560726"/>
              <a:ext cx="886028" cy="1067434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9775988" y="2692213"/>
              <a:ext cx="218617" cy="262600"/>
            </a:xfrm>
            <a:prstGeom prst="rect">
              <a:avLst/>
            </a:prstGeom>
          </p:spPr>
        </p:pic>
        <p:sp>
          <p:nvSpPr>
            <p:cNvPr id="59" name="object 59"/>
            <p:cNvSpPr/>
            <p:nvPr/>
          </p:nvSpPr>
          <p:spPr>
            <a:xfrm>
              <a:off x="9566326" y="3053943"/>
              <a:ext cx="562610" cy="422909"/>
            </a:xfrm>
            <a:custGeom>
              <a:avLst/>
              <a:gdLst/>
              <a:ahLst/>
              <a:cxnLst/>
              <a:rect l="l" t="t" r="r" b="b"/>
              <a:pathLst>
                <a:path w="562609" h="422910">
                  <a:moveTo>
                    <a:pt x="519811" y="378409"/>
                  </a:moveTo>
                  <a:lnTo>
                    <a:pt x="32753" y="278574"/>
                  </a:lnTo>
                  <a:lnTo>
                    <a:pt x="22529" y="279082"/>
                  </a:lnTo>
                  <a:lnTo>
                    <a:pt x="13589" y="283311"/>
                  </a:lnTo>
                  <a:lnTo>
                    <a:pt x="6896" y="290601"/>
                  </a:lnTo>
                  <a:lnTo>
                    <a:pt x="3378" y="300228"/>
                  </a:lnTo>
                  <a:lnTo>
                    <a:pt x="0" y="322567"/>
                  </a:lnTo>
                  <a:lnTo>
                    <a:pt x="508" y="332803"/>
                  </a:lnTo>
                  <a:lnTo>
                    <a:pt x="4749" y="341744"/>
                  </a:lnTo>
                  <a:lnTo>
                    <a:pt x="12026" y="348437"/>
                  </a:lnTo>
                  <a:lnTo>
                    <a:pt x="21653" y="351942"/>
                  </a:lnTo>
                  <a:lnTo>
                    <a:pt x="487057" y="422402"/>
                  </a:lnTo>
                  <a:lnTo>
                    <a:pt x="497293" y="421906"/>
                  </a:lnTo>
                  <a:lnTo>
                    <a:pt x="506234" y="417664"/>
                  </a:lnTo>
                  <a:lnTo>
                    <a:pt x="512927" y="410387"/>
                  </a:lnTo>
                  <a:lnTo>
                    <a:pt x="516432" y="400748"/>
                  </a:lnTo>
                  <a:lnTo>
                    <a:pt x="519811" y="378409"/>
                  </a:lnTo>
                  <a:close/>
                </a:path>
                <a:path w="562609" h="422910">
                  <a:moveTo>
                    <a:pt x="540905" y="239128"/>
                  </a:moveTo>
                  <a:lnTo>
                    <a:pt x="53848" y="139293"/>
                  </a:lnTo>
                  <a:lnTo>
                    <a:pt x="43611" y="139788"/>
                  </a:lnTo>
                  <a:lnTo>
                    <a:pt x="34683" y="144030"/>
                  </a:lnTo>
                  <a:lnTo>
                    <a:pt x="27978" y="151307"/>
                  </a:lnTo>
                  <a:lnTo>
                    <a:pt x="24472" y="160947"/>
                  </a:lnTo>
                  <a:lnTo>
                    <a:pt x="21094" y="183286"/>
                  </a:lnTo>
                  <a:lnTo>
                    <a:pt x="21590" y="193509"/>
                  </a:lnTo>
                  <a:lnTo>
                    <a:pt x="25831" y="202450"/>
                  </a:lnTo>
                  <a:lnTo>
                    <a:pt x="33121" y="209143"/>
                  </a:lnTo>
                  <a:lnTo>
                    <a:pt x="42748" y="212661"/>
                  </a:lnTo>
                  <a:lnTo>
                    <a:pt x="508152" y="283121"/>
                  </a:lnTo>
                  <a:lnTo>
                    <a:pt x="518388" y="282613"/>
                  </a:lnTo>
                  <a:lnTo>
                    <a:pt x="527329" y="278384"/>
                  </a:lnTo>
                  <a:lnTo>
                    <a:pt x="534022" y="271094"/>
                  </a:lnTo>
                  <a:lnTo>
                    <a:pt x="537527" y="261467"/>
                  </a:lnTo>
                  <a:lnTo>
                    <a:pt x="540905" y="239128"/>
                  </a:lnTo>
                  <a:close/>
                </a:path>
                <a:path w="562609" h="422910">
                  <a:moveTo>
                    <a:pt x="561987" y="99834"/>
                  </a:moveTo>
                  <a:lnTo>
                    <a:pt x="74930" y="0"/>
                  </a:lnTo>
                  <a:lnTo>
                    <a:pt x="64706" y="508"/>
                  </a:lnTo>
                  <a:lnTo>
                    <a:pt x="55765" y="4749"/>
                  </a:lnTo>
                  <a:lnTo>
                    <a:pt x="49072" y="12026"/>
                  </a:lnTo>
                  <a:lnTo>
                    <a:pt x="45554" y="21653"/>
                  </a:lnTo>
                  <a:lnTo>
                    <a:pt x="42176" y="43992"/>
                  </a:lnTo>
                  <a:lnTo>
                    <a:pt x="42684" y="54229"/>
                  </a:lnTo>
                  <a:lnTo>
                    <a:pt x="46926" y="63169"/>
                  </a:lnTo>
                  <a:lnTo>
                    <a:pt x="54203" y="69862"/>
                  </a:lnTo>
                  <a:lnTo>
                    <a:pt x="63830" y="73367"/>
                  </a:lnTo>
                  <a:lnTo>
                    <a:pt x="529234" y="143827"/>
                  </a:lnTo>
                  <a:lnTo>
                    <a:pt x="539470" y="143332"/>
                  </a:lnTo>
                  <a:lnTo>
                    <a:pt x="548411" y="139090"/>
                  </a:lnTo>
                  <a:lnTo>
                    <a:pt x="555104" y="131813"/>
                  </a:lnTo>
                  <a:lnTo>
                    <a:pt x="558609" y="122174"/>
                  </a:lnTo>
                  <a:lnTo>
                    <a:pt x="561987" y="9983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0" name="object 60"/>
            <p:cNvSpPr/>
            <p:nvPr/>
          </p:nvSpPr>
          <p:spPr>
            <a:xfrm>
              <a:off x="9222765" y="19049"/>
              <a:ext cx="779780" cy="2696845"/>
            </a:xfrm>
            <a:custGeom>
              <a:avLst/>
              <a:gdLst/>
              <a:ahLst/>
              <a:cxnLst/>
              <a:rect l="l" t="t" r="r" b="b"/>
              <a:pathLst>
                <a:path w="779779" h="2696845">
                  <a:moveTo>
                    <a:pt x="228625" y="1698434"/>
                  </a:moveTo>
                  <a:lnTo>
                    <a:pt x="195859" y="1698434"/>
                  </a:lnTo>
                  <a:lnTo>
                    <a:pt x="195859" y="2497569"/>
                  </a:lnTo>
                  <a:lnTo>
                    <a:pt x="190373" y="2545943"/>
                  </a:lnTo>
                  <a:lnTo>
                    <a:pt x="174307" y="2586786"/>
                  </a:lnTo>
                  <a:lnTo>
                    <a:pt x="148259" y="2619514"/>
                  </a:lnTo>
                  <a:lnTo>
                    <a:pt x="112864" y="2643594"/>
                  </a:lnTo>
                  <a:lnTo>
                    <a:pt x="68694" y="2658453"/>
                  </a:lnTo>
                  <a:lnTo>
                    <a:pt x="16383" y="2663533"/>
                  </a:lnTo>
                  <a:lnTo>
                    <a:pt x="0" y="2663533"/>
                  </a:lnTo>
                  <a:lnTo>
                    <a:pt x="0" y="2696299"/>
                  </a:lnTo>
                  <a:lnTo>
                    <a:pt x="16383" y="2696299"/>
                  </a:lnTo>
                  <a:lnTo>
                    <a:pt x="61239" y="2692971"/>
                  </a:lnTo>
                  <a:lnTo>
                    <a:pt x="101981" y="2683129"/>
                  </a:lnTo>
                  <a:lnTo>
                    <a:pt x="138074" y="2666936"/>
                  </a:lnTo>
                  <a:lnTo>
                    <a:pt x="168973" y="2644597"/>
                  </a:lnTo>
                  <a:lnTo>
                    <a:pt x="194754" y="2615349"/>
                  </a:lnTo>
                  <a:lnTo>
                    <a:pt x="213436" y="2580754"/>
                  </a:lnTo>
                  <a:lnTo>
                    <a:pt x="224790" y="2541320"/>
                  </a:lnTo>
                  <a:lnTo>
                    <a:pt x="228625" y="2497569"/>
                  </a:lnTo>
                  <a:lnTo>
                    <a:pt x="228625" y="1698434"/>
                  </a:lnTo>
                  <a:close/>
                </a:path>
                <a:path w="779779" h="2696845">
                  <a:moveTo>
                    <a:pt x="574230" y="2606979"/>
                  </a:moveTo>
                  <a:lnTo>
                    <a:pt x="557847" y="2606979"/>
                  </a:lnTo>
                  <a:lnTo>
                    <a:pt x="516280" y="2599779"/>
                  </a:lnTo>
                  <a:lnTo>
                    <a:pt x="482587" y="2579801"/>
                  </a:lnTo>
                  <a:lnTo>
                    <a:pt x="456247" y="2549575"/>
                  </a:lnTo>
                  <a:lnTo>
                    <a:pt x="436689" y="2511564"/>
                  </a:lnTo>
                  <a:lnTo>
                    <a:pt x="423405" y="2468270"/>
                  </a:lnTo>
                  <a:lnTo>
                    <a:pt x="415823" y="2422182"/>
                  </a:lnTo>
                  <a:lnTo>
                    <a:pt x="413423" y="2375789"/>
                  </a:lnTo>
                  <a:lnTo>
                    <a:pt x="413423" y="2281186"/>
                  </a:lnTo>
                  <a:lnTo>
                    <a:pt x="463054" y="2389454"/>
                  </a:lnTo>
                  <a:lnTo>
                    <a:pt x="492848" y="2375801"/>
                  </a:lnTo>
                  <a:lnTo>
                    <a:pt x="380657" y="2131047"/>
                  </a:lnTo>
                  <a:lnTo>
                    <a:pt x="380657" y="2375789"/>
                  </a:lnTo>
                  <a:lnTo>
                    <a:pt x="383184" y="2424950"/>
                  </a:lnTo>
                  <a:lnTo>
                    <a:pt x="390639" y="2471280"/>
                  </a:lnTo>
                  <a:lnTo>
                    <a:pt x="402767" y="2513673"/>
                  </a:lnTo>
                  <a:lnTo>
                    <a:pt x="419341" y="2551074"/>
                  </a:lnTo>
                  <a:lnTo>
                    <a:pt x="445909" y="2589403"/>
                  </a:lnTo>
                  <a:lnTo>
                    <a:pt x="478180" y="2617165"/>
                  </a:lnTo>
                  <a:lnTo>
                    <a:pt x="515658" y="2634056"/>
                  </a:lnTo>
                  <a:lnTo>
                    <a:pt x="557847" y="2639745"/>
                  </a:lnTo>
                  <a:lnTo>
                    <a:pt x="574230" y="2639745"/>
                  </a:lnTo>
                  <a:lnTo>
                    <a:pt x="574230" y="2606979"/>
                  </a:lnTo>
                  <a:close/>
                </a:path>
                <a:path w="779779" h="2696845">
                  <a:moveTo>
                    <a:pt x="779475" y="0"/>
                  </a:moveTo>
                  <a:lnTo>
                    <a:pt x="746734" y="0"/>
                  </a:lnTo>
                  <a:lnTo>
                    <a:pt x="737196" y="1498714"/>
                  </a:lnTo>
                  <a:lnTo>
                    <a:pt x="769975" y="1498917"/>
                  </a:lnTo>
                  <a:lnTo>
                    <a:pt x="779475" y="0"/>
                  </a:lnTo>
                  <a:close/>
                </a:path>
              </a:pathLst>
            </a:custGeom>
            <a:solidFill>
              <a:srgbClr val="444444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61" name="object 61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9337731" y="1541611"/>
              <a:ext cx="194563" cy="194563"/>
            </a:xfrm>
            <a:prstGeom prst="rect">
              <a:avLst/>
            </a:prstGeom>
          </p:spPr>
        </p:pic>
        <p:sp>
          <p:nvSpPr>
            <p:cNvPr id="62" name="object 62"/>
            <p:cNvSpPr/>
            <p:nvPr/>
          </p:nvSpPr>
          <p:spPr>
            <a:xfrm>
              <a:off x="9418519" y="19038"/>
              <a:ext cx="43180" cy="1555750"/>
            </a:xfrm>
            <a:custGeom>
              <a:avLst/>
              <a:gdLst/>
              <a:ahLst/>
              <a:cxnLst/>
              <a:rect l="l" t="t" r="r" b="b"/>
              <a:pathLst>
                <a:path w="43179" h="1555750">
                  <a:moveTo>
                    <a:pt x="42633" y="0"/>
                  </a:moveTo>
                  <a:lnTo>
                    <a:pt x="9893" y="0"/>
                  </a:lnTo>
                  <a:lnTo>
                    <a:pt x="0" y="1555254"/>
                  </a:lnTo>
                  <a:lnTo>
                    <a:pt x="32765" y="1555445"/>
                  </a:lnTo>
                  <a:lnTo>
                    <a:pt x="42633" y="0"/>
                  </a:lnTo>
                  <a:close/>
                </a:path>
              </a:pathLst>
            </a:custGeom>
            <a:solidFill>
              <a:srgbClr val="444444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63" name="object 63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8811695" y="2580893"/>
              <a:ext cx="824126" cy="855749"/>
            </a:xfrm>
            <a:prstGeom prst="rect">
              <a:avLst/>
            </a:prstGeom>
          </p:spPr>
        </p:pic>
        <p:sp>
          <p:nvSpPr>
            <p:cNvPr id="64" name="object 64"/>
            <p:cNvSpPr/>
            <p:nvPr/>
          </p:nvSpPr>
          <p:spPr>
            <a:xfrm>
              <a:off x="9030373" y="2907017"/>
              <a:ext cx="369570" cy="394970"/>
            </a:xfrm>
            <a:custGeom>
              <a:avLst/>
              <a:gdLst/>
              <a:ahLst/>
              <a:cxnLst/>
              <a:rect l="l" t="t" r="r" b="b"/>
              <a:pathLst>
                <a:path w="369570" h="394970">
                  <a:moveTo>
                    <a:pt x="276263" y="59436"/>
                  </a:moveTo>
                  <a:lnTo>
                    <a:pt x="275793" y="53594"/>
                  </a:lnTo>
                  <a:lnTo>
                    <a:pt x="267614" y="46634"/>
                  </a:lnTo>
                  <a:lnTo>
                    <a:pt x="261772" y="47104"/>
                  </a:lnTo>
                  <a:lnTo>
                    <a:pt x="0" y="354787"/>
                  </a:lnTo>
                  <a:lnTo>
                    <a:pt x="469" y="360629"/>
                  </a:lnTo>
                  <a:lnTo>
                    <a:pt x="8648" y="367588"/>
                  </a:lnTo>
                  <a:lnTo>
                    <a:pt x="14490" y="367118"/>
                  </a:lnTo>
                  <a:lnTo>
                    <a:pt x="272948" y="63334"/>
                  </a:lnTo>
                  <a:lnTo>
                    <a:pt x="276263" y="59436"/>
                  </a:lnTo>
                  <a:close/>
                </a:path>
                <a:path w="369570" h="394970">
                  <a:moveTo>
                    <a:pt x="369125" y="12674"/>
                  </a:moveTo>
                  <a:lnTo>
                    <a:pt x="368795" y="8496"/>
                  </a:lnTo>
                  <a:lnTo>
                    <a:pt x="358813" y="0"/>
                  </a:lnTo>
                  <a:lnTo>
                    <a:pt x="354634" y="342"/>
                  </a:lnTo>
                  <a:lnTo>
                    <a:pt x="30022" y="381889"/>
                  </a:lnTo>
                  <a:lnTo>
                    <a:pt x="30353" y="386067"/>
                  </a:lnTo>
                  <a:lnTo>
                    <a:pt x="40335" y="394550"/>
                  </a:lnTo>
                  <a:lnTo>
                    <a:pt x="44513" y="394220"/>
                  </a:lnTo>
                  <a:lnTo>
                    <a:pt x="366763" y="15455"/>
                  </a:lnTo>
                  <a:lnTo>
                    <a:pt x="369125" y="12674"/>
                  </a:lnTo>
                  <a:close/>
                </a:path>
              </a:pathLst>
            </a:custGeom>
            <a:solidFill>
              <a:srgbClr val="F0F0F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65" name="object 65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9091198" y="2888603"/>
              <a:ext cx="377063" cy="439173"/>
            </a:xfrm>
            <a:prstGeom prst="rect">
              <a:avLst/>
            </a:prstGeom>
          </p:spPr>
        </p:pic>
        <p:pic>
          <p:nvPicPr>
            <p:cNvPr id="66" name="object 66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9392345" y="2751975"/>
              <a:ext cx="106189" cy="109913"/>
            </a:xfrm>
            <a:prstGeom prst="rect">
              <a:avLst/>
            </a:prstGeom>
          </p:spPr>
        </p:pic>
        <p:sp>
          <p:nvSpPr>
            <p:cNvPr id="67" name="object 67"/>
            <p:cNvSpPr/>
            <p:nvPr/>
          </p:nvSpPr>
          <p:spPr>
            <a:xfrm>
              <a:off x="9061967" y="2206640"/>
              <a:ext cx="193675" cy="509270"/>
            </a:xfrm>
            <a:custGeom>
              <a:avLst/>
              <a:gdLst/>
              <a:ahLst/>
              <a:cxnLst/>
              <a:rect l="l" t="t" r="r" b="b"/>
              <a:pathLst>
                <a:path w="193675" h="509269">
                  <a:moveTo>
                    <a:pt x="0" y="0"/>
                  </a:moveTo>
                  <a:lnTo>
                    <a:pt x="0" y="244741"/>
                  </a:lnTo>
                  <a:lnTo>
                    <a:pt x="2536" y="293904"/>
                  </a:lnTo>
                  <a:lnTo>
                    <a:pt x="9988" y="340223"/>
                  </a:lnTo>
                  <a:lnTo>
                    <a:pt x="22117" y="382623"/>
                  </a:lnTo>
                  <a:lnTo>
                    <a:pt x="38684" y="420027"/>
                  </a:lnTo>
                  <a:lnTo>
                    <a:pt x="65263" y="458351"/>
                  </a:lnTo>
                  <a:lnTo>
                    <a:pt x="97531" y="486113"/>
                  </a:lnTo>
                  <a:lnTo>
                    <a:pt x="135001" y="502999"/>
                  </a:lnTo>
                  <a:lnTo>
                    <a:pt x="177190" y="508698"/>
                  </a:lnTo>
                  <a:lnTo>
                    <a:pt x="193573" y="508698"/>
                  </a:lnTo>
                  <a:lnTo>
                    <a:pt x="193573" y="475932"/>
                  </a:lnTo>
                  <a:lnTo>
                    <a:pt x="177190" y="475932"/>
                  </a:lnTo>
                  <a:lnTo>
                    <a:pt x="135624" y="468723"/>
                  </a:lnTo>
                  <a:lnTo>
                    <a:pt x="101938" y="448755"/>
                  </a:lnTo>
                  <a:lnTo>
                    <a:pt x="75592" y="418521"/>
                  </a:lnTo>
                  <a:lnTo>
                    <a:pt x="56043" y="380511"/>
                  </a:lnTo>
                  <a:lnTo>
                    <a:pt x="42750" y="337217"/>
                  </a:lnTo>
                  <a:lnTo>
                    <a:pt x="35171" y="291130"/>
                  </a:lnTo>
                  <a:lnTo>
                    <a:pt x="32765" y="244741"/>
                  </a:lnTo>
                  <a:lnTo>
                    <a:pt x="32765" y="150152"/>
                  </a:lnTo>
                  <a:lnTo>
                    <a:pt x="82397" y="258419"/>
                  </a:lnTo>
                  <a:lnTo>
                    <a:pt x="112191" y="2447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44444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8" name="object 68"/>
            <p:cNvSpPr/>
            <p:nvPr/>
          </p:nvSpPr>
          <p:spPr>
            <a:xfrm>
              <a:off x="6696954" y="1139450"/>
              <a:ext cx="998219" cy="1134110"/>
            </a:xfrm>
            <a:custGeom>
              <a:avLst/>
              <a:gdLst/>
              <a:ahLst/>
              <a:cxnLst/>
              <a:rect l="l" t="t" r="r" b="b"/>
              <a:pathLst>
                <a:path w="998220" h="1134110">
                  <a:moveTo>
                    <a:pt x="498843" y="0"/>
                  </a:moveTo>
                  <a:lnTo>
                    <a:pt x="396444" y="115539"/>
                  </a:lnTo>
                  <a:lnTo>
                    <a:pt x="310348" y="172027"/>
                  </a:lnTo>
                  <a:lnTo>
                    <a:pt x="193789" y="185644"/>
                  </a:lnTo>
                  <a:lnTo>
                    <a:pt x="0" y="172567"/>
                  </a:lnTo>
                  <a:lnTo>
                    <a:pt x="28332" y="728363"/>
                  </a:lnTo>
                  <a:lnTo>
                    <a:pt x="89739" y="1013772"/>
                  </a:lnTo>
                  <a:lnTo>
                    <a:pt x="230987" y="1118923"/>
                  </a:lnTo>
                  <a:lnTo>
                    <a:pt x="498843" y="1133944"/>
                  </a:lnTo>
                  <a:lnTo>
                    <a:pt x="771833" y="983729"/>
                  </a:lnTo>
                  <a:lnTo>
                    <a:pt x="921639" y="653256"/>
                  </a:lnTo>
                  <a:lnTo>
                    <a:pt x="984757" y="322782"/>
                  </a:lnTo>
                  <a:lnTo>
                    <a:pt x="997686" y="172567"/>
                  </a:lnTo>
                  <a:lnTo>
                    <a:pt x="780246" y="157433"/>
                  </a:lnTo>
                  <a:lnTo>
                    <a:pt x="624268" y="96799"/>
                  </a:lnTo>
                  <a:lnTo>
                    <a:pt x="530288" y="30907"/>
                  </a:lnTo>
                  <a:lnTo>
                    <a:pt x="498843" y="0"/>
                  </a:lnTo>
                  <a:close/>
                </a:path>
              </a:pathLst>
            </a:custGeom>
            <a:solidFill>
              <a:srgbClr val="C1272C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9" name="object 69"/>
            <p:cNvSpPr/>
            <p:nvPr/>
          </p:nvSpPr>
          <p:spPr>
            <a:xfrm>
              <a:off x="6752276" y="1211540"/>
              <a:ext cx="887094" cy="1010285"/>
            </a:xfrm>
            <a:custGeom>
              <a:avLst/>
              <a:gdLst/>
              <a:ahLst/>
              <a:cxnLst/>
              <a:rect l="l" t="t" r="r" b="b"/>
              <a:pathLst>
                <a:path w="887095" h="1010285">
                  <a:moveTo>
                    <a:pt x="443522" y="0"/>
                  </a:moveTo>
                  <a:lnTo>
                    <a:pt x="394683" y="37860"/>
                  </a:lnTo>
                  <a:lnTo>
                    <a:pt x="326608" y="78975"/>
                  </a:lnTo>
                  <a:lnTo>
                    <a:pt x="285370" y="98658"/>
                  </a:lnTo>
                  <a:lnTo>
                    <a:pt x="239340" y="116641"/>
                  </a:lnTo>
                  <a:lnTo>
                    <a:pt x="188522" y="132087"/>
                  </a:lnTo>
                  <a:lnTo>
                    <a:pt x="132923" y="144159"/>
                  </a:lnTo>
                  <a:lnTo>
                    <a:pt x="72549" y="152017"/>
                  </a:lnTo>
                  <a:lnTo>
                    <a:pt x="7365" y="154825"/>
                  </a:lnTo>
                  <a:lnTo>
                    <a:pt x="0" y="154787"/>
                  </a:lnTo>
                  <a:lnTo>
                    <a:pt x="3126" y="189990"/>
                  </a:lnTo>
                  <a:lnTo>
                    <a:pt x="7515" y="231894"/>
                  </a:lnTo>
                  <a:lnTo>
                    <a:pt x="13356" y="279513"/>
                  </a:lnTo>
                  <a:lnTo>
                    <a:pt x="20835" y="331862"/>
                  </a:lnTo>
                  <a:lnTo>
                    <a:pt x="30142" y="387953"/>
                  </a:lnTo>
                  <a:lnTo>
                    <a:pt x="41464" y="446800"/>
                  </a:lnTo>
                  <a:lnTo>
                    <a:pt x="54988" y="507418"/>
                  </a:lnTo>
                  <a:lnTo>
                    <a:pt x="70904" y="568820"/>
                  </a:lnTo>
                  <a:lnTo>
                    <a:pt x="87448" y="624039"/>
                  </a:lnTo>
                  <a:lnTo>
                    <a:pt x="105238" y="675799"/>
                  </a:lnTo>
                  <a:lnTo>
                    <a:pt x="124251" y="724048"/>
                  </a:lnTo>
                  <a:lnTo>
                    <a:pt x="144463" y="768736"/>
                  </a:lnTo>
                  <a:lnTo>
                    <a:pt x="165853" y="809812"/>
                  </a:lnTo>
                  <a:lnTo>
                    <a:pt x="188399" y="847224"/>
                  </a:lnTo>
                  <a:lnTo>
                    <a:pt x="212077" y="880922"/>
                  </a:lnTo>
                  <a:lnTo>
                    <a:pt x="246002" y="920705"/>
                  </a:lnTo>
                  <a:lnTo>
                    <a:pt x="281626" y="953102"/>
                  </a:lnTo>
                  <a:lnTo>
                    <a:pt x="319070" y="978182"/>
                  </a:lnTo>
                  <a:lnTo>
                    <a:pt x="358453" y="996013"/>
                  </a:lnTo>
                  <a:lnTo>
                    <a:pt x="399897" y="1006661"/>
                  </a:lnTo>
                  <a:lnTo>
                    <a:pt x="443522" y="1010196"/>
                  </a:lnTo>
                  <a:lnTo>
                    <a:pt x="487146" y="1006661"/>
                  </a:lnTo>
                  <a:lnTo>
                    <a:pt x="528590" y="996013"/>
                  </a:lnTo>
                  <a:lnTo>
                    <a:pt x="567974" y="978182"/>
                  </a:lnTo>
                  <a:lnTo>
                    <a:pt x="605417" y="953102"/>
                  </a:lnTo>
                  <a:lnTo>
                    <a:pt x="641042" y="920705"/>
                  </a:lnTo>
                  <a:lnTo>
                    <a:pt x="674966" y="880922"/>
                  </a:lnTo>
                  <a:lnTo>
                    <a:pt x="698644" y="847224"/>
                  </a:lnTo>
                  <a:lnTo>
                    <a:pt x="721190" y="809812"/>
                  </a:lnTo>
                  <a:lnTo>
                    <a:pt x="742579" y="768736"/>
                  </a:lnTo>
                  <a:lnTo>
                    <a:pt x="762790" y="724048"/>
                  </a:lnTo>
                  <a:lnTo>
                    <a:pt x="781800" y="675799"/>
                  </a:lnTo>
                  <a:lnTo>
                    <a:pt x="799587" y="624039"/>
                  </a:lnTo>
                  <a:lnTo>
                    <a:pt x="816127" y="568820"/>
                  </a:lnTo>
                  <a:lnTo>
                    <a:pt x="832047" y="507418"/>
                  </a:lnTo>
                  <a:lnTo>
                    <a:pt x="845574" y="446800"/>
                  </a:lnTo>
                  <a:lnTo>
                    <a:pt x="856898" y="387953"/>
                  </a:lnTo>
                  <a:lnTo>
                    <a:pt x="866206" y="331862"/>
                  </a:lnTo>
                  <a:lnTo>
                    <a:pt x="873687" y="279513"/>
                  </a:lnTo>
                  <a:lnTo>
                    <a:pt x="879528" y="231894"/>
                  </a:lnTo>
                  <a:lnTo>
                    <a:pt x="883917" y="189990"/>
                  </a:lnTo>
                  <a:lnTo>
                    <a:pt x="887044" y="154787"/>
                  </a:lnTo>
                  <a:lnTo>
                    <a:pt x="814488" y="152020"/>
                  </a:lnTo>
                  <a:lnTo>
                    <a:pt x="754109" y="144163"/>
                  </a:lnTo>
                  <a:lnTo>
                    <a:pt x="698507" y="132093"/>
                  </a:lnTo>
                  <a:lnTo>
                    <a:pt x="647689" y="116647"/>
                  </a:lnTo>
                  <a:lnTo>
                    <a:pt x="601659" y="98663"/>
                  </a:lnTo>
                  <a:lnTo>
                    <a:pt x="560423" y="78978"/>
                  </a:lnTo>
                  <a:lnTo>
                    <a:pt x="523985" y="58432"/>
                  </a:lnTo>
                  <a:lnTo>
                    <a:pt x="465530" y="18105"/>
                  </a:lnTo>
                  <a:lnTo>
                    <a:pt x="44352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0" name="object 70"/>
            <p:cNvSpPr/>
            <p:nvPr/>
          </p:nvSpPr>
          <p:spPr>
            <a:xfrm>
              <a:off x="6879696" y="1369250"/>
              <a:ext cx="632460" cy="632460"/>
            </a:xfrm>
            <a:custGeom>
              <a:avLst/>
              <a:gdLst/>
              <a:ahLst/>
              <a:cxnLst/>
              <a:rect l="l" t="t" r="r" b="b"/>
              <a:pathLst>
                <a:path w="632459" h="632460">
                  <a:moveTo>
                    <a:pt x="316102" y="0"/>
                  </a:moveTo>
                  <a:lnTo>
                    <a:pt x="269389" y="3427"/>
                  </a:lnTo>
                  <a:lnTo>
                    <a:pt x="224805" y="13383"/>
                  </a:lnTo>
                  <a:lnTo>
                    <a:pt x="182838" y="29380"/>
                  </a:lnTo>
                  <a:lnTo>
                    <a:pt x="143978" y="50927"/>
                  </a:lnTo>
                  <a:lnTo>
                    <a:pt x="108712" y="77536"/>
                  </a:lnTo>
                  <a:lnTo>
                    <a:pt x="77532" y="108718"/>
                  </a:lnTo>
                  <a:lnTo>
                    <a:pt x="50924" y="143983"/>
                  </a:lnTo>
                  <a:lnTo>
                    <a:pt x="29378" y="182843"/>
                  </a:lnTo>
                  <a:lnTo>
                    <a:pt x="13382" y="224809"/>
                  </a:lnTo>
                  <a:lnTo>
                    <a:pt x="3427" y="269392"/>
                  </a:lnTo>
                  <a:lnTo>
                    <a:pt x="0" y="316102"/>
                  </a:lnTo>
                  <a:lnTo>
                    <a:pt x="3427" y="362813"/>
                  </a:lnTo>
                  <a:lnTo>
                    <a:pt x="13382" y="407396"/>
                  </a:lnTo>
                  <a:lnTo>
                    <a:pt x="29378" y="449362"/>
                  </a:lnTo>
                  <a:lnTo>
                    <a:pt x="50924" y="488222"/>
                  </a:lnTo>
                  <a:lnTo>
                    <a:pt x="77532" y="523487"/>
                  </a:lnTo>
                  <a:lnTo>
                    <a:pt x="108712" y="554669"/>
                  </a:lnTo>
                  <a:lnTo>
                    <a:pt x="143978" y="581278"/>
                  </a:lnTo>
                  <a:lnTo>
                    <a:pt x="182838" y="602825"/>
                  </a:lnTo>
                  <a:lnTo>
                    <a:pt x="224805" y="618822"/>
                  </a:lnTo>
                  <a:lnTo>
                    <a:pt x="269389" y="628778"/>
                  </a:lnTo>
                  <a:lnTo>
                    <a:pt x="316102" y="632205"/>
                  </a:lnTo>
                  <a:lnTo>
                    <a:pt x="362813" y="628778"/>
                  </a:lnTo>
                  <a:lnTo>
                    <a:pt x="407396" y="618822"/>
                  </a:lnTo>
                  <a:lnTo>
                    <a:pt x="449362" y="602825"/>
                  </a:lnTo>
                  <a:lnTo>
                    <a:pt x="488222" y="581278"/>
                  </a:lnTo>
                  <a:lnTo>
                    <a:pt x="523487" y="554669"/>
                  </a:lnTo>
                  <a:lnTo>
                    <a:pt x="554669" y="523487"/>
                  </a:lnTo>
                  <a:lnTo>
                    <a:pt x="581278" y="488222"/>
                  </a:lnTo>
                  <a:lnTo>
                    <a:pt x="602825" y="449362"/>
                  </a:lnTo>
                  <a:lnTo>
                    <a:pt x="618822" y="407396"/>
                  </a:lnTo>
                  <a:lnTo>
                    <a:pt x="628778" y="362813"/>
                  </a:lnTo>
                  <a:lnTo>
                    <a:pt x="632205" y="316102"/>
                  </a:lnTo>
                  <a:lnTo>
                    <a:pt x="628778" y="269392"/>
                  </a:lnTo>
                  <a:lnTo>
                    <a:pt x="618822" y="224809"/>
                  </a:lnTo>
                  <a:lnTo>
                    <a:pt x="602825" y="182843"/>
                  </a:lnTo>
                  <a:lnTo>
                    <a:pt x="581278" y="143983"/>
                  </a:lnTo>
                  <a:lnTo>
                    <a:pt x="554669" y="108718"/>
                  </a:lnTo>
                  <a:lnTo>
                    <a:pt x="523487" y="77536"/>
                  </a:lnTo>
                  <a:lnTo>
                    <a:pt x="488222" y="50927"/>
                  </a:lnTo>
                  <a:lnTo>
                    <a:pt x="449362" y="29380"/>
                  </a:lnTo>
                  <a:lnTo>
                    <a:pt x="407396" y="13383"/>
                  </a:lnTo>
                  <a:lnTo>
                    <a:pt x="362813" y="3427"/>
                  </a:lnTo>
                  <a:lnTo>
                    <a:pt x="316102" y="0"/>
                  </a:lnTo>
                  <a:close/>
                </a:path>
              </a:pathLst>
            </a:custGeom>
            <a:solidFill>
              <a:srgbClr val="F0F0F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1" name="object 71"/>
            <p:cNvSpPr/>
            <p:nvPr/>
          </p:nvSpPr>
          <p:spPr>
            <a:xfrm>
              <a:off x="6987788" y="1477340"/>
              <a:ext cx="416559" cy="416559"/>
            </a:xfrm>
            <a:custGeom>
              <a:avLst/>
              <a:gdLst/>
              <a:ahLst/>
              <a:cxnLst/>
              <a:rect l="l" t="t" r="r" b="b"/>
              <a:pathLst>
                <a:path w="416559" h="416560">
                  <a:moveTo>
                    <a:pt x="378698" y="0"/>
                  </a:moveTo>
                  <a:lnTo>
                    <a:pt x="364655" y="2733"/>
                  </a:lnTo>
                  <a:lnTo>
                    <a:pt x="352313" y="10934"/>
                  </a:lnTo>
                  <a:lnTo>
                    <a:pt x="208003" y="155232"/>
                  </a:lnTo>
                  <a:lnTo>
                    <a:pt x="63706" y="10934"/>
                  </a:lnTo>
                  <a:lnTo>
                    <a:pt x="51358" y="2733"/>
                  </a:lnTo>
                  <a:lnTo>
                    <a:pt x="37315" y="0"/>
                  </a:lnTo>
                  <a:lnTo>
                    <a:pt x="23272" y="2733"/>
                  </a:lnTo>
                  <a:lnTo>
                    <a:pt x="10925" y="10934"/>
                  </a:lnTo>
                  <a:lnTo>
                    <a:pt x="2731" y="23282"/>
                  </a:lnTo>
                  <a:lnTo>
                    <a:pt x="0" y="37325"/>
                  </a:lnTo>
                  <a:lnTo>
                    <a:pt x="2731" y="51368"/>
                  </a:lnTo>
                  <a:lnTo>
                    <a:pt x="10925" y="63715"/>
                  </a:lnTo>
                  <a:lnTo>
                    <a:pt x="155235" y="208013"/>
                  </a:lnTo>
                  <a:lnTo>
                    <a:pt x="10925" y="352310"/>
                  </a:lnTo>
                  <a:lnTo>
                    <a:pt x="2731" y="364658"/>
                  </a:lnTo>
                  <a:lnTo>
                    <a:pt x="0" y="378701"/>
                  </a:lnTo>
                  <a:lnTo>
                    <a:pt x="2731" y="392744"/>
                  </a:lnTo>
                  <a:lnTo>
                    <a:pt x="37315" y="416026"/>
                  </a:lnTo>
                  <a:lnTo>
                    <a:pt x="44443" y="415343"/>
                  </a:lnTo>
                  <a:lnTo>
                    <a:pt x="51358" y="413292"/>
                  </a:lnTo>
                  <a:lnTo>
                    <a:pt x="57850" y="409875"/>
                  </a:lnTo>
                  <a:lnTo>
                    <a:pt x="63706" y="405091"/>
                  </a:lnTo>
                  <a:lnTo>
                    <a:pt x="208003" y="260794"/>
                  </a:lnTo>
                  <a:lnTo>
                    <a:pt x="352313" y="405091"/>
                  </a:lnTo>
                  <a:lnTo>
                    <a:pt x="358169" y="409875"/>
                  </a:lnTo>
                  <a:lnTo>
                    <a:pt x="364661" y="413292"/>
                  </a:lnTo>
                  <a:lnTo>
                    <a:pt x="371576" y="415343"/>
                  </a:lnTo>
                  <a:lnTo>
                    <a:pt x="378704" y="416026"/>
                  </a:lnTo>
                  <a:lnTo>
                    <a:pt x="385831" y="415343"/>
                  </a:lnTo>
                  <a:lnTo>
                    <a:pt x="416017" y="378701"/>
                  </a:lnTo>
                  <a:lnTo>
                    <a:pt x="413283" y="364658"/>
                  </a:lnTo>
                  <a:lnTo>
                    <a:pt x="405082" y="352310"/>
                  </a:lnTo>
                  <a:lnTo>
                    <a:pt x="260784" y="208013"/>
                  </a:lnTo>
                  <a:lnTo>
                    <a:pt x="405082" y="63715"/>
                  </a:lnTo>
                  <a:lnTo>
                    <a:pt x="413283" y="51368"/>
                  </a:lnTo>
                  <a:lnTo>
                    <a:pt x="416017" y="37325"/>
                  </a:lnTo>
                  <a:lnTo>
                    <a:pt x="413283" y="23282"/>
                  </a:lnTo>
                  <a:lnTo>
                    <a:pt x="405082" y="10934"/>
                  </a:lnTo>
                  <a:lnTo>
                    <a:pt x="392740" y="2733"/>
                  </a:lnTo>
                  <a:lnTo>
                    <a:pt x="378698" y="0"/>
                  </a:lnTo>
                  <a:close/>
                </a:path>
              </a:pathLst>
            </a:custGeom>
            <a:solidFill>
              <a:srgbClr val="C1272C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72" name="object 72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621395" y="506933"/>
              <a:ext cx="427027" cy="157182"/>
            </a:xfrm>
            <a:prstGeom prst="rect">
              <a:avLst/>
            </a:prstGeom>
          </p:spPr>
        </p:pic>
        <p:pic>
          <p:nvPicPr>
            <p:cNvPr id="73" name="object 73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2067779" y="554014"/>
              <a:ext cx="97358" cy="107759"/>
            </a:xfrm>
            <a:prstGeom prst="rect">
              <a:avLst/>
            </a:prstGeom>
          </p:spPr>
        </p:pic>
        <p:pic>
          <p:nvPicPr>
            <p:cNvPr id="74" name="object 74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2188428" y="554014"/>
              <a:ext cx="97281" cy="107759"/>
            </a:xfrm>
            <a:prstGeom prst="rect">
              <a:avLst/>
            </a:prstGeom>
          </p:spPr>
        </p:pic>
        <p:sp>
          <p:nvSpPr>
            <p:cNvPr id="75" name="object 75"/>
            <p:cNvSpPr/>
            <p:nvPr/>
          </p:nvSpPr>
          <p:spPr>
            <a:xfrm>
              <a:off x="2313863" y="685079"/>
              <a:ext cx="12700" cy="0"/>
            </a:xfrm>
            <a:custGeom>
              <a:avLst/>
              <a:gdLst/>
              <a:ahLst/>
              <a:cxnLst/>
              <a:rect l="l" t="t" r="r" b="b"/>
              <a:pathLst>
                <a:path w="12700">
                  <a:moveTo>
                    <a:pt x="0" y="0"/>
                  </a:moveTo>
                  <a:lnTo>
                    <a:pt x="12700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6" name="object 76"/>
            <p:cNvSpPr/>
            <p:nvPr/>
          </p:nvSpPr>
          <p:spPr>
            <a:xfrm>
              <a:off x="2351909" y="685079"/>
              <a:ext cx="9821545" cy="0"/>
            </a:xfrm>
            <a:custGeom>
              <a:avLst/>
              <a:gdLst/>
              <a:ahLst/>
              <a:cxnLst/>
              <a:rect l="l" t="t" r="r" b="b"/>
              <a:pathLst>
                <a:path w="9821545">
                  <a:moveTo>
                    <a:pt x="0" y="0"/>
                  </a:moveTo>
                  <a:lnTo>
                    <a:pt x="9821011" y="0"/>
                  </a:lnTo>
                </a:path>
              </a:pathLst>
            </a:custGeom>
            <a:ln w="6350">
              <a:solidFill>
                <a:srgbClr val="FFFFFF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7" name="object 77"/>
            <p:cNvSpPr/>
            <p:nvPr/>
          </p:nvSpPr>
          <p:spPr>
            <a:xfrm>
              <a:off x="12185587" y="681904"/>
              <a:ext cx="6985" cy="6350"/>
            </a:xfrm>
            <a:custGeom>
              <a:avLst/>
              <a:gdLst/>
              <a:ahLst/>
              <a:cxnLst/>
              <a:rect l="l" t="t" r="r" b="b"/>
              <a:pathLst>
                <a:path w="6984" h="6350">
                  <a:moveTo>
                    <a:pt x="0" y="6350"/>
                  </a:moveTo>
                  <a:lnTo>
                    <a:pt x="6412" y="6350"/>
                  </a:lnTo>
                  <a:lnTo>
                    <a:pt x="6412" y="0"/>
                  </a:lnTo>
                  <a:lnTo>
                    <a:pt x="0" y="0"/>
                  </a:lnTo>
                  <a:lnTo>
                    <a:pt x="0" y="63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78" name="object 78"/>
          <p:cNvSpPr txBox="1"/>
          <p:nvPr/>
        </p:nvSpPr>
        <p:spPr>
          <a:xfrm>
            <a:off x="6203466" y="5323694"/>
            <a:ext cx="5240020" cy="1036319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700" marR="5080">
              <a:lnSpc>
                <a:spcPts val="2600"/>
              </a:lnSpc>
              <a:spcBef>
                <a:spcPts val="320"/>
              </a:spcBef>
            </a:pPr>
            <a:r>
              <a:rPr sz="2300" dirty="0">
                <a:solidFill>
                  <a:srgbClr val="202024"/>
                </a:solidFill>
                <a:latin typeface="Arial"/>
                <a:cs typeface="Arial"/>
              </a:rPr>
              <a:t>Относитесь</a:t>
            </a:r>
            <a:r>
              <a:rPr sz="2300" spc="-45" dirty="0">
                <a:solidFill>
                  <a:srgbClr val="202024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rgbClr val="202024"/>
                </a:solidFill>
                <a:latin typeface="Arial"/>
                <a:cs typeface="Arial"/>
              </a:rPr>
              <a:t>с</a:t>
            </a:r>
            <a:r>
              <a:rPr sz="2300" spc="-30" dirty="0">
                <a:solidFill>
                  <a:srgbClr val="202024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rgbClr val="202024"/>
                </a:solidFill>
                <a:latin typeface="Arial"/>
                <a:cs typeface="Arial"/>
              </a:rPr>
              <a:t>подозрением</a:t>
            </a:r>
            <a:r>
              <a:rPr sz="2300" spc="-30" dirty="0">
                <a:solidFill>
                  <a:srgbClr val="202024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rgbClr val="202024"/>
                </a:solidFill>
                <a:latin typeface="Arial"/>
                <a:cs typeface="Arial"/>
              </a:rPr>
              <a:t>к</a:t>
            </a:r>
            <a:r>
              <a:rPr sz="2300" spc="-30" dirty="0">
                <a:solidFill>
                  <a:srgbClr val="202024"/>
                </a:solidFill>
                <a:latin typeface="Arial"/>
                <a:cs typeface="Arial"/>
              </a:rPr>
              <a:t> </a:t>
            </a:r>
            <a:r>
              <a:rPr sz="2300" spc="-10" dirty="0">
                <a:solidFill>
                  <a:srgbClr val="202024"/>
                </a:solidFill>
                <a:latin typeface="Arial"/>
                <a:cs typeface="Arial"/>
              </a:rPr>
              <a:t>письмам </a:t>
            </a:r>
            <a:r>
              <a:rPr sz="2300" dirty="0">
                <a:solidFill>
                  <a:srgbClr val="202024"/>
                </a:solidFill>
                <a:latin typeface="Arial"/>
                <a:cs typeface="Arial"/>
              </a:rPr>
              <a:t>(сообщениям)</a:t>
            </a:r>
            <a:r>
              <a:rPr sz="2300" spc="-10" dirty="0">
                <a:solidFill>
                  <a:srgbClr val="202024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rgbClr val="202024"/>
                </a:solidFill>
                <a:latin typeface="Arial"/>
                <a:cs typeface="Arial"/>
              </a:rPr>
              <a:t>с</a:t>
            </a:r>
            <a:r>
              <a:rPr sz="2300" spc="-5" dirty="0">
                <a:solidFill>
                  <a:srgbClr val="202024"/>
                </a:solidFill>
                <a:latin typeface="Arial"/>
                <a:cs typeface="Arial"/>
              </a:rPr>
              <a:t> </a:t>
            </a:r>
            <a:r>
              <a:rPr sz="2300" spc="-10" dirty="0">
                <a:solidFill>
                  <a:srgbClr val="202024"/>
                </a:solidFill>
                <a:latin typeface="Arial"/>
                <a:cs typeface="Arial"/>
              </a:rPr>
              <a:t>неизвестными </a:t>
            </a:r>
            <a:r>
              <a:rPr sz="2300" dirty="0">
                <a:solidFill>
                  <a:srgbClr val="202024"/>
                </a:solidFill>
                <a:latin typeface="Arial"/>
                <a:cs typeface="Arial"/>
              </a:rPr>
              <a:t>ссылками</a:t>
            </a:r>
            <a:r>
              <a:rPr sz="2300" spc="-5" dirty="0">
                <a:solidFill>
                  <a:srgbClr val="202024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rgbClr val="202024"/>
                </a:solidFill>
                <a:latin typeface="Arial"/>
                <a:cs typeface="Arial"/>
              </a:rPr>
              <a:t>и</a:t>
            </a:r>
            <a:r>
              <a:rPr sz="2300" spc="15" dirty="0">
                <a:solidFill>
                  <a:srgbClr val="202024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rgbClr val="202024"/>
                </a:solidFill>
                <a:latin typeface="Arial"/>
                <a:cs typeface="Arial"/>
              </a:rPr>
              <a:t>файлами</a:t>
            </a:r>
            <a:r>
              <a:rPr sz="2300" spc="5" dirty="0">
                <a:solidFill>
                  <a:srgbClr val="202024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rgbClr val="202024"/>
                </a:solidFill>
                <a:latin typeface="Arial"/>
                <a:cs typeface="Arial"/>
              </a:rPr>
              <a:t>для</a:t>
            </a:r>
            <a:r>
              <a:rPr sz="2300" spc="15" dirty="0">
                <a:solidFill>
                  <a:srgbClr val="202024"/>
                </a:solidFill>
                <a:latin typeface="Arial"/>
                <a:cs typeface="Arial"/>
              </a:rPr>
              <a:t> </a:t>
            </a:r>
            <a:r>
              <a:rPr sz="2300" spc="-10" dirty="0">
                <a:solidFill>
                  <a:srgbClr val="202024"/>
                </a:solidFill>
                <a:latin typeface="Arial"/>
                <a:cs typeface="Arial"/>
              </a:rPr>
              <a:t>скачивания!</a:t>
            </a:r>
            <a:endParaRPr sz="23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EA5234">
              <a:alpha val="6499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24265" rIns="0" bIns="0" rtlCol="0">
            <a:spAutoFit/>
          </a:bodyPr>
          <a:lstStyle/>
          <a:p>
            <a:pPr marL="19050">
              <a:lnSpc>
                <a:spcPct val="100000"/>
              </a:lnSpc>
              <a:spcBef>
                <a:spcPts val="100"/>
              </a:spcBef>
            </a:pPr>
            <a:r>
              <a:rPr dirty="0"/>
              <a:t>ПОПУЛЯРНЫЕ</a:t>
            </a:r>
            <a:r>
              <a:rPr spc="-70" dirty="0"/>
              <a:t> </a:t>
            </a:r>
            <a:r>
              <a:rPr dirty="0"/>
              <a:t>УЛОВКИ</a:t>
            </a:r>
            <a:r>
              <a:rPr spc="-70" dirty="0"/>
              <a:t> </a:t>
            </a:r>
            <a:r>
              <a:rPr dirty="0"/>
              <a:t>МОШЕННИКОВ</a:t>
            </a:r>
            <a:r>
              <a:rPr spc="-70" dirty="0"/>
              <a:t> </a:t>
            </a:r>
            <a:r>
              <a:rPr dirty="0"/>
              <a:t>В</a:t>
            </a:r>
            <a:r>
              <a:rPr spc="-70" dirty="0"/>
              <a:t> </a:t>
            </a:r>
            <a:r>
              <a:rPr spc="-10" dirty="0"/>
              <a:t>ИНТЕРНЕТЕ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34702" y="1827367"/>
            <a:ext cx="4277360" cy="3167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20" dirty="0">
                <a:solidFill>
                  <a:srgbClr val="202124"/>
                </a:solidFill>
                <a:latin typeface="Arial"/>
                <a:cs typeface="Arial"/>
              </a:rPr>
              <a:t>Интернет-</a:t>
            </a:r>
            <a:r>
              <a:rPr sz="2000" dirty="0">
                <a:solidFill>
                  <a:srgbClr val="202124"/>
                </a:solidFill>
                <a:latin typeface="Arial"/>
                <a:cs typeface="Arial"/>
              </a:rPr>
              <a:t>магазины и </a:t>
            </a:r>
            <a:r>
              <a:rPr sz="2000" spc="-10" dirty="0">
                <a:solidFill>
                  <a:srgbClr val="202124"/>
                </a:solidFill>
                <a:latin typeface="Arial"/>
                <a:cs typeface="Arial"/>
              </a:rPr>
              <a:t>аукционы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60"/>
              </a:spcBef>
            </a:pPr>
            <a:r>
              <a:rPr sz="2000" dirty="0">
                <a:solidFill>
                  <a:srgbClr val="202124"/>
                </a:solidFill>
                <a:latin typeface="Arial"/>
                <a:cs typeface="Arial"/>
              </a:rPr>
              <a:t>Восстановление</a:t>
            </a:r>
            <a:r>
              <a:rPr sz="2000" spc="-8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202124"/>
                </a:solidFill>
                <a:latin typeface="Arial"/>
                <a:cs typeface="Arial"/>
              </a:rPr>
              <a:t>кредитной</a:t>
            </a:r>
            <a:r>
              <a:rPr sz="2000" spc="-8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202124"/>
                </a:solidFill>
                <a:latin typeface="Arial"/>
                <a:cs typeface="Arial"/>
              </a:rPr>
              <a:t>истории</a:t>
            </a:r>
            <a:endParaRPr sz="2000" dirty="0">
              <a:latin typeface="Arial"/>
              <a:cs typeface="Arial"/>
            </a:endParaRPr>
          </a:p>
          <a:p>
            <a:pPr marL="12700" marR="329565">
              <a:lnSpc>
                <a:spcPct val="79200"/>
              </a:lnSpc>
              <a:spcBef>
                <a:spcPts val="1825"/>
              </a:spcBef>
            </a:pPr>
            <a:r>
              <a:rPr sz="2000" dirty="0">
                <a:solidFill>
                  <a:srgbClr val="202124"/>
                </a:solidFill>
                <a:latin typeface="Arial"/>
                <a:cs typeface="Arial"/>
              </a:rPr>
              <a:t>Сообщение</a:t>
            </a:r>
            <a:r>
              <a:rPr sz="2000" spc="-2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202124"/>
                </a:solidFill>
                <a:latin typeface="Arial"/>
                <a:cs typeface="Arial"/>
              </a:rPr>
              <a:t>о</a:t>
            </a:r>
            <a:r>
              <a:rPr sz="2000" spc="-2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202124"/>
                </a:solidFill>
                <a:latin typeface="Arial"/>
                <a:cs typeface="Arial"/>
              </a:rPr>
              <a:t>крупном</a:t>
            </a:r>
            <a:r>
              <a:rPr sz="2000" spc="-2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202124"/>
                </a:solidFill>
                <a:latin typeface="Arial"/>
                <a:cs typeface="Arial"/>
              </a:rPr>
              <a:t>выигрыше </a:t>
            </a:r>
            <a:r>
              <a:rPr sz="2000" dirty="0">
                <a:solidFill>
                  <a:srgbClr val="202124"/>
                </a:solidFill>
                <a:latin typeface="Arial"/>
                <a:cs typeface="Arial"/>
              </a:rPr>
              <a:t>или</a:t>
            </a:r>
            <a:r>
              <a:rPr sz="2000" spc="-4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202124"/>
                </a:solidFill>
                <a:latin typeface="Arial"/>
                <a:cs typeface="Arial"/>
              </a:rPr>
              <a:t>выплате</a:t>
            </a:r>
            <a:r>
              <a:rPr sz="2000" spc="-4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202124"/>
                </a:solidFill>
                <a:latin typeface="Arial"/>
                <a:cs typeface="Arial"/>
              </a:rPr>
              <a:t>от</a:t>
            </a:r>
            <a:r>
              <a:rPr sz="2000" spc="-4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202124"/>
                </a:solidFill>
                <a:latin typeface="Arial"/>
                <a:cs typeface="Arial"/>
              </a:rPr>
              <a:t>государства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35"/>
              </a:spcBef>
            </a:pPr>
            <a:r>
              <a:rPr sz="2000" dirty="0">
                <a:solidFill>
                  <a:srgbClr val="202124"/>
                </a:solidFill>
                <a:latin typeface="Arial"/>
                <a:cs typeface="Arial"/>
              </a:rPr>
              <a:t>Заманчивое</a:t>
            </a:r>
            <a:r>
              <a:rPr sz="2000" spc="-6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202124"/>
                </a:solidFill>
                <a:latin typeface="Arial"/>
                <a:cs typeface="Arial"/>
              </a:rPr>
              <a:t>предложение</a:t>
            </a:r>
            <a:r>
              <a:rPr sz="2000" spc="-5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202124"/>
                </a:solidFill>
                <a:latin typeface="Arial"/>
                <a:cs typeface="Arial"/>
              </a:rPr>
              <a:t>о</a:t>
            </a:r>
            <a:r>
              <a:rPr sz="2000" spc="-5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202124"/>
                </a:solidFill>
                <a:latin typeface="Arial"/>
                <a:cs typeface="Arial"/>
              </a:rPr>
              <a:t>работе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950"/>
              </a:spcBef>
            </a:pPr>
            <a:r>
              <a:rPr sz="2000" dirty="0">
                <a:solidFill>
                  <a:srgbClr val="202124"/>
                </a:solidFill>
                <a:latin typeface="Arial"/>
                <a:cs typeface="Arial"/>
              </a:rPr>
              <a:t>Льготные</a:t>
            </a:r>
            <a:r>
              <a:rPr sz="2000" spc="-10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202124"/>
                </a:solidFill>
                <a:latin typeface="Arial"/>
                <a:cs typeface="Arial"/>
              </a:rPr>
              <a:t>кредиты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spc="-10" dirty="0">
                <a:solidFill>
                  <a:srgbClr val="202124"/>
                </a:solidFill>
                <a:latin typeface="Arial"/>
                <a:cs typeface="Arial"/>
              </a:rPr>
              <a:t>Туристические</a:t>
            </a:r>
            <a:r>
              <a:rPr sz="2000" spc="-2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202124"/>
                </a:solidFill>
                <a:latin typeface="Arial"/>
                <a:cs typeface="Arial"/>
              </a:rPr>
              <a:t>путевки</a:t>
            </a:r>
            <a:r>
              <a:rPr sz="2000" spc="-2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202124"/>
                </a:solidFill>
                <a:latin typeface="Arial"/>
                <a:cs typeface="Arial"/>
              </a:rPr>
              <a:t>со</a:t>
            </a:r>
            <a:r>
              <a:rPr sz="2000" spc="-2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202124"/>
                </a:solidFill>
                <a:latin typeface="Arial"/>
                <a:cs typeface="Arial"/>
              </a:rPr>
              <a:t>скидкой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34702" y="5263987"/>
            <a:ext cx="4123690" cy="122936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 marR="5080">
              <a:lnSpc>
                <a:spcPct val="79200"/>
              </a:lnSpc>
              <a:spcBef>
                <a:spcPts val="600"/>
              </a:spcBef>
            </a:pPr>
            <a:r>
              <a:rPr sz="2000" dirty="0">
                <a:solidFill>
                  <a:srgbClr val="202124"/>
                </a:solidFill>
                <a:latin typeface="Arial"/>
                <a:cs typeface="Arial"/>
              </a:rPr>
              <a:t>Сбор</a:t>
            </a:r>
            <a:r>
              <a:rPr sz="2000" spc="-2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202124"/>
                </a:solidFill>
                <a:latin typeface="Arial"/>
                <a:cs typeface="Arial"/>
              </a:rPr>
              <a:t>«пожертвований» </a:t>
            </a:r>
            <a:r>
              <a:rPr sz="2000" dirty="0">
                <a:solidFill>
                  <a:srgbClr val="202124"/>
                </a:solidFill>
                <a:latin typeface="Arial"/>
                <a:cs typeface="Arial"/>
              </a:rPr>
              <a:t>для</a:t>
            </a:r>
            <a:r>
              <a:rPr sz="2000" spc="-10" dirty="0">
                <a:solidFill>
                  <a:srgbClr val="202124"/>
                </a:solidFill>
                <a:latin typeface="Arial"/>
                <a:cs typeface="Arial"/>
              </a:rPr>
              <a:t> детей, </a:t>
            </a:r>
            <a:r>
              <a:rPr sz="2000" dirty="0">
                <a:solidFill>
                  <a:srgbClr val="202124"/>
                </a:solidFill>
                <a:latin typeface="Arial"/>
                <a:cs typeface="Arial"/>
              </a:rPr>
              <a:t>больных,</a:t>
            </a:r>
            <a:r>
              <a:rPr sz="2000" spc="-4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202124"/>
                </a:solidFill>
                <a:latin typeface="Arial"/>
                <a:cs typeface="Arial"/>
              </a:rPr>
              <a:t>животных</a:t>
            </a:r>
            <a:r>
              <a:rPr sz="2000" spc="-4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202124"/>
                </a:solidFill>
                <a:latin typeface="Arial"/>
                <a:cs typeface="Arial"/>
              </a:rPr>
              <a:t>и</a:t>
            </a:r>
            <a:r>
              <a:rPr sz="2000" spc="-4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000" spc="-25" dirty="0">
                <a:solidFill>
                  <a:srgbClr val="202124"/>
                </a:solidFill>
                <a:latin typeface="Arial"/>
                <a:cs typeface="Arial"/>
              </a:rPr>
              <a:t>др.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ts val="2150"/>
              </a:lnSpc>
              <a:spcBef>
                <a:spcPts val="875"/>
              </a:spcBef>
            </a:pPr>
            <a:r>
              <a:rPr sz="2000" dirty="0">
                <a:solidFill>
                  <a:srgbClr val="202124"/>
                </a:solidFill>
                <a:latin typeface="Arial"/>
                <a:cs typeface="Arial"/>
              </a:rPr>
              <a:t>Предложение</a:t>
            </a:r>
            <a:r>
              <a:rPr sz="2000" spc="-8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202124"/>
                </a:solidFill>
                <a:latin typeface="Arial"/>
                <a:cs typeface="Arial"/>
              </a:rPr>
              <a:t>вложиться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ts val="2150"/>
              </a:lnSpc>
            </a:pPr>
            <a:r>
              <a:rPr sz="2000" dirty="0">
                <a:solidFill>
                  <a:srgbClr val="202124"/>
                </a:solidFill>
                <a:latin typeface="Arial"/>
                <a:cs typeface="Arial"/>
              </a:rPr>
              <a:t>в</a:t>
            </a:r>
            <a:r>
              <a:rPr sz="2000" spc="-6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202124"/>
                </a:solidFill>
                <a:latin typeface="Arial"/>
                <a:cs typeface="Arial"/>
              </a:rPr>
              <a:t>высокодоходные</a:t>
            </a:r>
            <a:r>
              <a:rPr sz="2000" spc="-6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202124"/>
                </a:solidFill>
                <a:latin typeface="Arial"/>
                <a:cs typeface="Arial"/>
              </a:rPr>
              <a:t>инвестиции</a:t>
            </a:r>
            <a:endParaRPr sz="2000" dirty="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810736" y="1325368"/>
            <a:ext cx="5381625" cy="3616325"/>
            <a:chOff x="6810736" y="1325368"/>
            <a:chExt cx="5381625" cy="3616325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177826" y="2841283"/>
              <a:ext cx="2765013" cy="1949250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6810736" y="4690139"/>
              <a:ext cx="4614545" cy="111760"/>
            </a:xfrm>
            <a:custGeom>
              <a:avLst/>
              <a:gdLst/>
              <a:ahLst/>
              <a:cxnLst/>
              <a:rect l="l" t="t" r="r" b="b"/>
              <a:pathLst>
                <a:path w="4614545" h="111760">
                  <a:moveTo>
                    <a:pt x="4506988" y="0"/>
                  </a:moveTo>
                  <a:lnTo>
                    <a:pt x="107149" y="0"/>
                  </a:lnTo>
                  <a:lnTo>
                    <a:pt x="65424" y="6062"/>
                  </a:lnTo>
                  <a:lnTo>
                    <a:pt x="31367" y="22594"/>
                  </a:lnTo>
                  <a:lnTo>
                    <a:pt x="8414" y="47111"/>
                  </a:lnTo>
                  <a:lnTo>
                    <a:pt x="0" y="77127"/>
                  </a:lnTo>
                  <a:lnTo>
                    <a:pt x="0" y="111493"/>
                  </a:lnTo>
                  <a:lnTo>
                    <a:pt x="4614125" y="111493"/>
                  </a:lnTo>
                  <a:lnTo>
                    <a:pt x="4614125" y="77127"/>
                  </a:lnTo>
                  <a:lnTo>
                    <a:pt x="4605702" y="47095"/>
                  </a:lnTo>
                  <a:lnTo>
                    <a:pt x="4582736" y="22580"/>
                  </a:lnTo>
                  <a:lnTo>
                    <a:pt x="4548680" y="6057"/>
                  </a:lnTo>
                  <a:lnTo>
                    <a:pt x="4506988" y="0"/>
                  </a:lnTo>
                  <a:close/>
                </a:path>
              </a:pathLst>
            </a:custGeom>
            <a:solidFill>
              <a:srgbClr val="6F5477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8637134" y="3799815"/>
              <a:ext cx="110489" cy="540385"/>
            </a:xfrm>
            <a:custGeom>
              <a:avLst/>
              <a:gdLst/>
              <a:ahLst/>
              <a:cxnLst/>
              <a:rect l="l" t="t" r="r" b="b"/>
              <a:pathLst>
                <a:path w="110490" h="540385">
                  <a:moveTo>
                    <a:pt x="105575" y="0"/>
                  </a:moveTo>
                  <a:lnTo>
                    <a:pt x="103847" y="1181"/>
                  </a:lnTo>
                  <a:lnTo>
                    <a:pt x="0" y="538225"/>
                  </a:lnTo>
                  <a:lnTo>
                    <a:pt x="1181" y="539978"/>
                  </a:lnTo>
                  <a:lnTo>
                    <a:pt x="3822" y="540384"/>
                  </a:lnTo>
                  <a:lnTo>
                    <a:pt x="5308" y="540296"/>
                  </a:lnTo>
                  <a:lnTo>
                    <a:pt x="6604" y="539216"/>
                  </a:lnTo>
                  <a:lnTo>
                    <a:pt x="110401" y="2451"/>
                  </a:lnTo>
                  <a:lnTo>
                    <a:pt x="109220" y="698"/>
                  </a:lnTo>
                  <a:lnTo>
                    <a:pt x="105575" y="0"/>
                  </a:lnTo>
                  <a:close/>
                </a:path>
              </a:pathLst>
            </a:custGeom>
            <a:solidFill>
              <a:srgbClr val="DDD5F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7055269" y="3638918"/>
              <a:ext cx="2075180" cy="1053465"/>
            </a:xfrm>
            <a:custGeom>
              <a:avLst/>
              <a:gdLst/>
              <a:ahLst/>
              <a:cxnLst/>
              <a:rect l="l" t="t" r="r" b="b"/>
              <a:pathLst>
                <a:path w="2075179" h="1053464">
                  <a:moveTo>
                    <a:pt x="2075040" y="1008113"/>
                  </a:moveTo>
                  <a:lnTo>
                    <a:pt x="1568145" y="968108"/>
                  </a:lnTo>
                  <a:lnTo>
                    <a:pt x="1424482" y="65735"/>
                  </a:lnTo>
                  <a:lnTo>
                    <a:pt x="1415427" y="38709"/>
                  </a:lnTo>
                  <a:lnTo>
                    <a:pt x="1398612" y="17970"/>
                  </a:lnTo>
                  <a:lnTo>
                    <a:pt x="1375410" y="4686"/>
                  </a:lnTo>
                  <a:lnTo>
                    <a:pt x="1347190" y="0"/>
                  </a:lnTo>
                  <a:lnTo>
                    <a:pt x="41389" y="863"/>
                  </a:lnTo>
                  <a:lnTo>
                    <a:pt x="24460" y="5156"/>
                  </a:lnTo>
                  <a:lnTo>
                    <a:pt x="10477" y="16332"/>
                  </a:lnTo>
                  <a:lnTo>
                    <a:pt x="1600" y="31864"/>
                  </a:lnTo>
                  <a:lnTo>
                    <a:pt x="0" y="49187"/>
                  </a:lnTo>
                  <a:lnTo>
                    <a:pt x="153047" y="1010653"/>
                  </a:lnTo>
                  <a:lnTo>
                    <a:pt x="158711" y="1027252"/>
                  </a:lnTo>
                  <a:lnTo>
                    <a:pt x="169113" y="1040396"/>
                  </a:lnTo>
                  <a:lnTo>
                    <a:pt x="183095" y="1049058"/>
                  </a:lnTo>
                  <a:lnTo>
                    <a:pt x="199504" y="1052169"/>
                  </a:lnTo>
                  <a:lnTo>
                    <a:pt x="1125004" y="1051521"/>
                  </a:lnTo>
                  <a:lnTo>
                    <a:pt x="1125054" y="1053096"/>
                  </a:lnTo>
                  <a:lnTo>
                    <a:pt x="2044471" y="1052499"/>
                  </a:lnTo>
                  <a:lnTo>
                    <a:pt x="2056371" y="1048981"/>
                  </a:lnTo>
                  <a:lnTo>
                    <a:pt x="2066086" y="1039444"/>
                  </a:lnTo>
                  <a:lnTo>
                    <a:pt x="2072640" y="1025347"/>
                  </a:lnTo>
                  <a:lnTo>
                    <a:pt x="2075040" y="1008113"/>
                  </a:lnTo>
                  <a:close/>
                </a:path>
              </a:pathLst>
            </a:custGeom>
            <a:solidFill>
              <a:srgbClr val="645C67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1" name="object 11"/>
            <p:cNvSpPr/>
            <p:nvPr/>
          </p:nvSpPr>
          <p:spPr>
            <a:xfrm>
              <a:off x="7101256" y="3700246"/>
              <a:ext cx="1527810" cy="977900"/>
            </a:xfrm>
            <a:custGeom>
              <a:avLst/>
              <a:gdLst/>
              <a:ahLst/>
              <a:cxnLst/>
              <a:rect l="l" t="t" r="r" b="b"/>
              <a:pathLst>
                <a:path w="1527809" h="977900">
                  <a:moveTo>
                    <a:pt x="390931" y="947191"/>
                  </a:moveTo>
                  <a:lnTo>
                    <a:pt x="384733" y="940981"/>
                  </a:lnTo>
                  <a:lnTo>
                    <a:pt x="384251" y="940993"/>
                  </a:lnTo>
                  <a:lnTo>
                    <a:pt x="384251" y="950925"/>
                  </a:lnTo>
                  <a:lnTo>
                    <a:pt x="384251" y="967346"/>
                  </a:lnTo>
                  <a:lnTo>
                    <a:pt x="380987" y="970622"/>
                  </a:lnTo>
                  <a:lnTo>
                    <a:pt x="221335" y="970749"/>
                  </a:lnTo>
                  <a:lnTo>
                    <a:pt x="218122" y="967549"/>
                  </a:lnTo>
                  <a:lnTo>
                    <a:pt x="218122" y="951064"/>
                  </a:lnTo>
                  <a:lnTo>
                    <a:pt x="221399" y="947788"/>
                  </a:lnTo>
                  <a:lnTo>
                    <a:pt x="380987" y="947674"/>
                  </a:lnTo>
                  <a:lnTo>
                    <a:pt x="384251" y="950925"/>
                  </a:lnTo>
                  <a:lnTo>
                    <a:pt x="384251" y="940993"/>
                  </a:lnTo>
                  <a:lnTo>
                    <a:pt x="217652" y="941120"/>
                  </a:lnTo>
                  <a:lnTo>
                    <a:pt x="211442" y="947318"/>
                  </a:lnTo>
                  <a:lnTo>
                    <a:pt x="211442" y="971219"/>
                  </a:lnTo>
                  <a:lnTo>
                    <a:pt x="217652" y="977417"/>
                  </a:lnTo>
                  <a:lnTo>
                    <a:pt x="384733" y="977290"/>
                  </a:lnTo>
                  <a:lnTo>
                    <a:pt x="390931" y="971092"/>
                  </a:lnTo>
                  <a:lnTo>
                    <a:pt x="390931" y="970749"/>
                  </a:lnTo>
                  <a:lnTo>
                    <a:pt x="390931" y="947661"/>
                  </a:lnTo>
                  <a:lnTo>
                    <a:pt x="390931" y="947191"/>
                  </a:lnTo>
                  <a:close/>
                </a:path>
                <a:path w="1527809" h="977900">
                  <a:moveTo>
                    <a:pt x="1527594" y="919619"/>
                  </a:moveTo>
                  <a:lnTo>
                    <a:pt x="1497330" y="919645"/>
                  </a:lnTo>
                  <a:lnTo>
                    <a:pt x="1489049" y="908392"/>
                  </a:lnTo>
                  <a:lnTo>
                    <a:pt x="1489049" y="919645"/>
                  </a:lnTo>
                  <a:lnTo>
                    <a:pt x="145275" y="920534"/>
                  </a:lnTo>
                  <a:lnTo>
                    <a:pt x="244043" y="661987"/>
                  </a:lnTo>
                  <a:lnTo>
                    <a:pt x="1298905" y="661263"/>
                  </a:lnTo>
                  <a:lnTo>
                    <a:pt x="1489049" y="919645"/>
                  </a:lnTo>
                  <a:lnTo>
                    <a:pt x="1489049" y="908392"/>
                  </a:lnTo>
                  <a:lnTo>
                    <a:pt x="1303959" y="656869"/>
                  </a:lnTo>
                  <a:lnTo>
                    <a:pt x="1320012" y="355"/>
                  </a:lnTo>
                  <a:lnTo>
                    <a:pt x="1313345" y="190"/>
                  </a:lnTo>
                  <a:lnTo>
                    <a:pt x="1297343" y="654596"/>
                  </a:lnTo>
                  <a:lnTo>
                    <a:pt x="244094" y="655307"/>
                  </a:lnTo>
                  <a:lnTo>
                    <a:pt x="6273" y="0"/>
                  </a:lnTo>
                  <a:lnTo>
                    <a:pt x="0" y="2286"/>
                  </a:lnTo>
                  <a:lnTo>
                    <a:pt x="238175" y="658609"/>
                  </a:lnTo>
                  <a:lnTo>
                    <a:pt x="138125" y="920534"/>
                  </a:lnTo>
                  <a:lnTo>
                    <a:pt x="111328" y="920546"/>
                  </a:lnTo>
                  <a:lnTo>
                    <a:pt x="111328" y="927227"/>
                  </a:lnTo>
                  <a:lnTo>
                    <a:pt x="1527594" y="926287"/>
                  </a:lnTo>
                  <a:lnTo>
                    <a:pt x="1527594" y="919619"/>
                  </a:lnTo>
                  <a:close/>
                </a:path>
              </a:pathLst>
            </a:custGeom>
            <a:solidFill>
              <a:srgbClr val="9C919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362335" y="1325368"/>
              <a:ext cx="2829664" cy="3616284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7473709" y="1826980"/>
              <a:ext cx="1021080" cy="534035"/>
            </a:xfrm>
            <a:custGeom>
              <a:avLst/>
              <a:gdLst/>
              <a:ahLst/>
              <a:cxnLst/>
              <a:rect l="l" t="t" r="r" b="b"/>
              <a:pathLst>
                <a:path w="1021079" h="534035">
                  <a:moveTo>
                    <a:pt x="923417" y="0"/>
                  </a:moveTo>
                  <a:lnTo>
                    <a:pt x="97485" y="0"/>
                  </a:lnTo>
                  <a:lnTo>
                    <a:pt x="59578" y="7607"/>
                  </a:lnTo>
                  <a:lnTo>
                    <a:pt x="28587" y="28341"/>
                  </a:lnTo>
                  <a:lnTo>
                    <a:pt x="7673" y="59069"/>
                  </a:lnTo>
                  <a:lnTo>
                    <a:pt x="0" y="96659"/>
                  </a:lnTo>
                  <a:lnTo>
                    <a:pt x="0" y="436791"/>
                  </a:lnTo>
                  <a:lnTo>
                    <a:pt x="7673" y="474380"/>
                  </a:lnTo>
                  <a:lnTo>
                    <a:pt x="28587" y="505109"/>
                  </a:lnTo>
                  <a:lnTo>
                    <a:pt x="59578" y="525843"/>
                  </a:lnTo>
                  <a:lnTo>
                    <a:pt x="97485" y="533450"/>
                  </a:lnTo>
                  <a:lnTo>
                    <a:pt x="923417" y="533450"/>
                  </a:lnTo>
                  <a:lnTo>
                    <a:pt x="961323" y="525843"/>
                  </a:lnTo>
                  <a:lnTo>
                    <a:pt x="992314" y="505109"/>
                  </a:lnTo>
                  <a:lnTo>
                    <a:pt x="1013228" y="474380"/>
                  </a:lnTo>
                  <a:lnTo>
                    <a:pt x="1020902" y="436791"/>
                  </a:lnTo>
                  <a:lnTo>
                    <a:pt x="1020902" y="96659"/>
                  </a:lnTo>
                  <a:lnTo>
                    <a:pt x="1013228" y="59069"/>
                  </a:lnTo>
                  <a:lnTo>
                    <a:pt x="992314" y="28341"/>
                  </a:lnTo>
                  <a:lnTo>
                    <a:pt x="961323" y="7607"/>
                  </a:lnTo>
                  <a:lnTo>
                    <a:pt x="923417" y="0"/>
                  </a:lnTo>
                  <a:close/>
                </a:path>
              </a:pathLst>
            </a:custGeom>
            <a:solidFill>
              <a:srgbClr val="AACAF8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27744" y="2039067"/>
              <a:ext cx="110083" cy="109156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20276" y="2039067"/>
              <a:ext cx="110083" cy="109156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106497" y="2039067"/>
              <a:ext cx="110083" cy="109156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529688" y="2344757"/>
              <a:ext cx="84836" cy="84124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8658272" y="2452353"/>
              <a:ext cx="59690" cy="59055"/>
            </a:xfrm>
            <a:custGeom>
              <a:avLst/>
              <a:gdLst/>
              <a:ahLst/>
              <a:cxnLst/>
              <a:rect l="l" t="t" r="r" b="b"/>
              <a:pathLst>
                <a:path w="59690" h="59055">
                  <a:moveTo>
                    <a:pt x="29603" y="0"/>
                  </a:moveTo>
                  <a:lnTo>
                    <a:pt x="18093" y="2310"/>
                  </a:lnTo>
                  <a:lnTo>
                    <a:pt x="8682" y="8609"/>
                  </a:lnTo>
                  <a:lnTo>
                    <a:pt x="2330" y="17943"/>
                  </a:lnTo>
                  <a:lnTo>
                    <a:pt x="0" y="29362"/>
                  </a:lnTo>
                  <a:lnTo>
                    <a:pt x="2330" y="40781"/>
                  </a:lnTo>
                  <a:lnTo>
                    <a:pt x="8682" y="50115"/>
                  </a:lnTo>
                  <a:lnTo>
                    <a:pt x="18093" y="56413"/>
                  </a:lnTo>
                  <a:lnTo>
                    <a:pt x="29603" y="58724"/>
                  </a:lnTo>
                  <a:lnTo>
                    <a:pt x="41121" y="56413"/>
                  </a:lnTo>
                  <a:lnTo>
                    <a:pt x="50536" y="50115"/>
                  </a:lnTo>
                  <a:lnTo>
                    <a:pt x="51920" y="48082"/>
                  </a:lnTo>
                  <a:lnTo>
                    <a:pt x="29603" y="48082"/>
                  </a:lnTo>
                  <a:lnTo>
                    <a:pt x="22266" y="46609"/>
                  </a:lnTo>
                  <a:lnTo>
                    <a:pt x="16267" y="42594"/>
                  </a:lnTo>
                  <a:lnTo>
                    <a:pt x="12217" y="36643"/>
                  </a:lnTo>
                  <a:lnTo>
                    <a:pt x="10731" y="29362"/>
                  </a:lnTo>
                  <a:lnTo>
                    <a:pt x="12217" y="22081"/>
                  </a:lnTo>
                  <a:lnTo>
                    <a:pt x="16267" y="16130"/>
                  </a:lnTo>
                  <a:lnTo>
                    <a:pt x="22266" y="12115"/>
                  </a:lnTo>
                  <a:lnTo>
                    <a:pt x="29603" y="10642"/>
                  </a:lnTo>
                  <a:lnTo>
                    <a:pt x="51920" y="10642"/>
                  </a:lnTo>
                  <a:lnTo>
                    <a:pt x="50536" y="8609"/>
                  </a:lnTo>
                  <a:lnTo>
                    <a:pt x="41121" y="2310"/>
                  </a:lnTo>
                  <a:lnTo>
                    <a:pt x="29603" y="0"/>
                  </a:lnTo>
                  <a:close/>
                </a:path>
                <a:path w="59690" h="59055">
                  <a:moveTo>
                    <a:pt x="51920" y="10642"/>
                  </a:moveTo>
                  <a:lnTo>
                    <a:pt x="29603" y="10642"/>
                  </a:lnTo>
                  <a:lnTo>
                    <a:pt x="36947" y="12115"/>
                  </a:lnTo>
                  <a:lnTo>
                    <a:pt x="42951" y="16130"/>
                  </a:lnTo>
                  <a:lnTo>
                    <a:pt x="47002" y="22081"/>
                  </a:lnTo>
                  <a:lnTo>
                    <a:pt x="48488" y="29362"/>
                  </a:lnTo>
                  <a:lnTo>
                    <a:pt x="47002" y="36643"/>
                  </a:lnTo>
                  <a:lnTo>
                    <a:pt x="42951" y="42594"/>
                  </a:lnTo>
                  <a:lnTo>
                    <a:pt x="36947" y="46609"/>
                  </a:lnTo>
                  <a:lnTo>
                    <a:pt x="29603" y="48082"/>
                  </a:lnTo>
                  <a:lnTo>
                    <a:pt x="51920" y="48082"/>
                  </a:lnTo>
                  <a:lnTo>
                    <a:pt x="56889" y="40781"/>
                  </a:lnTo>
                  <a:lnTo>
                    <a:pt x="59220" y="29362"/>
                  </a:lnTo>
                  <a:lnTo>
                    <a:pt x="56889" y="17943"/>
                  </a:lnTo>
                  <a:lnTo>
                    <a:pt x="51920" y="10642"/>
                  </a:lnTo>
                  <a:close/>
                </a:path>
              </a:pathLst>
            </a:custGeom>
            <a:solidFill>
              <a:srgbClr val="AACAF8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9" name="object 19"/>
            <p:cNvSpPr/>
            <p:nvPr/>
          </p:nvSpPr>
          <p:spPr>
            <a:xfrm>
              <a:off x="7720472" y="2295160"/>
              <a:ext cx="513715" cy="268605"/>
            </a:xfrm>
            <a:custGeom>
              <a:avLst/>
              <a:gdLst/>
              <a:ahLst/>
              <a:cxnLst/>
              <a:rect l="l" t="t" r="r" b="b"/>
              <a:pathLst>
                <a:path w="513715" h="268605">
                  <a:moveTo>
                    <a:pt x="464477" y="0"/>
                  </a:moveTo>
                  <a:lnTo>
                    <a:pt x="49034" y="0"/>
                  </a:lnTo>
                  <a:lnTo>
                    <a:pt x="29966" y="3828"/>
                  </a:lnTo>
                  <a:lnTo>
                    <a:pt x="14377" y="14260"/>
                  </a:lnTo>
                  <a:lnTo>
                    <a:pt x="3859" y="29719"/>
                  </a:lnTo>
                  <a:lnTo>
                    <a:pt x="0" y="48628"/>
                  </a:lnTo>
                  <a:lnTo>
                    <a:pt x="0" y="219710"/>
                  </a:lnTo>
                  <a:lnTo>
                    <a:pt x="3859" y="238616"/>
                  </a:lnTo>
                  <a:lnTo>
                    <a:pt x="14377" y="254071"/>
                  </a:lnTo>
                  <a:lnTo>
                    <a:pt x="29966" y="264499"/>
                  </a:lnTo>
                  <a:lnTo>
                    <a:pt x="49034" y="268325"/>
                  </a:lnTo>
                  <a:lnTo>
                    <a:pt x="464477" y="268325"/>
                  </a:lnTo>
                  <a:lnTo>
                    <a:pt x="483545" y="264499"/>
                  </a:lnTo>
                  <a:lnTo>
                    <a:pt x="499133" y="254071"/>
                  </a:lnTo>
                  <a:lnTo>
                    <a:pt x="509652" y="238616"/>
                  </a:lnTo>
                  <a:lnTo>
                    <a:pt x="513511" y="219710"/>
                  </a:lnTo>
                  <a:lnTo>
                    <a:pt x="513511" y="48628"/>
                  </a:lnTo>
                  <a:lnTo>
                    <a:pt x="509652" y="29719"/>
                  </a:lnTo>
                  <a:lnTo>
                    <a:pt x="499133" y="14260"/>
                  </a:lnTo>
                  <a:lnTo>
                    <a:pt x="483545" y="3828"/>
                  </a:lnTo>
                  <a:lnTo>
                    <a:pt x="464477" y="0"/>
                  </a:lnTo>
                  <a:close/>
                </a:path>
              </a:pathLst>
            </a:custGeom>
            <a:solidFill>
              <a:srgbClr val="799CED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0" name="object 20"/>
            <p:cNvSpPr/>
            <p:nvPr/>
          </p:nvSpPr>
          <p:spPr>
            <a:xfrm>
              <a:off x="7860322" y="2401849"/>
              <a:ext cx="243204" cy="55244"/>
            </a:xfrm>
            <a:custGeom>
              <a:avLst/>
              <a:gdLst/>
              <a:ahLst/>
              <a:cxnLst/>
              <a:rect l="l" t="t" r="r" b="b"/>
              <a:pathLst>
                <a:path w="243204" h="55244">
                  <a:moveTo>
                    <a:pt x="55372" y="27457"/>
                  </a:moveTo>
                  <a:lnTo>
                    <a:pt x="53187" y="16776"/>
                  </a:lnTo>
                  <a:lnTo>
                    <a:pt x="47244" y="8051"/>
                  </a:lnTo>
                  <a:lnTo>
                    <a:pt x="38442" y="2159"/>
                  </a:lnTo>
                  <a:lnTo>
                    <a:pt x="27686" y="0"/>
                  </a:lnTo>
                  <a:lnTo>
                    <a:pt x="16916" y="2159"/>
                  </a:lnTo>
                  <a:lnTo>
                    <a:pt x="8115" y="8051"/>
                  </a:lnTo>
                  <a:lnTo>
                    <a:pt x="2171" y="16776"/>
                  </a:lnTo>
                  <a:lnTo>
                    <a:pt x="0" y="27457"/>
                  </a:lnTo>
                  <a:lnTo>
                    <a:pt x="2171" y="38125"/>
                  </a:lnTo>
                  <a:lnTo>
                    <a:pt x="8115" y="46863"/>
                  </a:lnTo>
                  <a:lnTo>
                    <a:pt x="16916" y="52755"/>
                  </a:lnTo>
                  <a:lnTo>
                    <a:pt x="27686" y="54914"/>
                  </a:lnTo>
                  <a:lnTo>
                    <a:pt x="38442" y="52755"/>
                  </a:lnTo>
                  <a:lnTo>
                    <a:pt x="47244" y="46863"/>
                  </a:lnTo>
                  <a:lnTo>
                    <a:pt x="53187" y="38125"/>
                  </a:lnTo>
                  <a:lnTo>
                    <a:pt x="55372" y="27457"/>
                  </a:lnTo>
                  <a:close/>
                </a:path>
                <a:path w="243204" h="55244">
                  <a:moveTo>
                    <a:pt x="149034" y="27457"/>
                  </a:moveTo>
                  <a:lnTo>
                    <a:pt x="146850" y="16776"/>
                  </a:lnTo>
                  <a:lnTo>
                    <a:pt x="140919" y="8051"/>
                  </a:lnTo>
                  <a:lnTo>
                    <a:pt x="132118" y="2159"/>
                  </a:lnTo>
                  <a:lnTo>
                    <a:pt x="121348" y="0"/>
                  </a:lnTo>
                  <a:lnTo>
                    <a:pt x="110578" y="2159"/>
                  </a:lnTo>
                  <a:lnTo>
                    <a:pt x="101777" y="8051"/>
                  </a:lnTo>
                  <a:lnTo>
                    <a:pt x="95834" y="16776"/>
                  </a:lnTo>
                  <a:lnTo>
                    <a:pt x="93662" y="27457"/>
                  </a:lnTo>
                  <a:lnTo>
                    <a:pt x="95834" y="38125"/>
                  </a:lnTo>
                  <a:lnTo>
                    <a:pt x="101777" y="46863"/>
                  </a:lnTo>
                  <a:lnTo>
                    <a:pt x="110578" y="52755"/>
                  </a:lnTo>
                  <a:lnTo>
                    <a:pt x="121348" y="54914"/>
                  </a:lnTo>
                  <a:lnTo>
                    <a:pt x="132118" y="52755"/>
                  </a:lnTo>
                  <a:lnTo>
                    <a:pt x="140919" y="46863"/>
                  </a:lnTo>
                  <a:lnTo>
                    <a:pt x="146850" y="38125"/>
                  </a:lnTo>
                  <a:lnTo>
                    <a:pt x="149034" y="27457"/>
                  </a:lnTo>
                  <a:close/>
                </a:path>
                <a:path w="243204" h="55244">
                  <a:moveTo>
                    <a:pt x="242697" y="27457"/>
                  </a:moveTo>
                  <a:lnTo>
                    <a:pt x="240525" y="16776"/>
                  </a:lnTo>
                  <a:lnTo>
                    <a:pt x="234581" y="8051"/>
                  </a:lnTo>
                  <a:lnTo>
                    <a:pt x="225780" y="2159"/>
                  </a:lnTo>
                  <a:lnTo>
                    <a:pt x="215011" y="0"/>
                  </a:lnTo>
                  <a:lnTo>
                    <a:pt x="204254" y="2159"/>
                  </a:lnTo>
                  <a:lnTo>
                    <a:pt x="195453" y="8051"/>
                  </a:lnTo>
                  <a:lnTo>
                    <a:pt x="189509" y="16776"/>
                  </a:lnTo>
                  <a:lnTo>
                    <a:pt x="187325" y="27457"/>
                  </a:lnTo>
                  <a:lnTo>
                    <a:pt x="189509" y="38125"/>
                  </a:lnTo>
                  <a:lnTo>
                    <a:pt x="195453" y="46863"/>
                  </a:lnTo>
                  <a:lnTo>
                    <a:pt x="204254" y="52755"/>
                  </a:lnTo>
                  <a:lnTo>
                    <a:pt x="215011" y="54914"/>
                  </a:lnTo>
                  <a:lnTo>
                    <a:pt x="225780" y="52755"/>
                  </a:lnTo>
                  <a:lnTo>
                    <a:pt x="234581" y="46863"/>
                  </a:lnTo>
                  <a:lnTo>
                    <a:pt x="240525" y="38125"/>
                  </a:lnTo>
                  <a:lnTo>
                    <a:pt x="242697" y="2745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1" name="object 21"/>
            <p:cNvSpPr/>
            <p:nvPr/>
          </p:nvSpPr>
          <p:spPr>
            <a:xfrm>
              <a:off x="7660156" y="2555609"/>
              <a:ext cx="43180" cy="42545"/>
            </a:xfrm>
            <a:custGeom>
              <a:avLst/>
              <a:gdLst/>
              <a:ahLst/>
              <a:cxnLst/>
              <a:rect l="l" t="t" r="r" b="b"/>
              <a:pathLst>
                <a:path w="43179" h="42544">
                  <a:moveTo>
                    <a:pt x="21336" y="0"/>
                  </a:moveTo>
                  <a:lnTo>
                    <a:pt x="13040" y="1666"/>
                  </a:lnTo>
                  <a:lnTo>
                    <a:pt x="6257" y="6207"/>
                  </a:lnTo>
                  <a:lnTo>
                    <a:pt x="1679" y="12933"/>
                  </a:lnTo>
                  <a:lnTo>
                    <a:pt x="0" y="21158"/>
                  </a:lnTo>
                  <a:lnTo>
                    <a:pt x="1679" y="29387"/>
                  </a:lnTo>
                  <a:lnTo>
                    <a:pt x="6257" y="36114"/>
                  </a:lnTo>
                  <a:lnTo>
                    <a:pt x="13040" y="40651"/>
                  </a:lnTo>
                  <a:lnTo>
                    <a:pt x="21336" y="42316"/>
                  </a:lnTo>
                  <a:lnTo>
                    <a:pt x="29631" y="40651"/>
                  </a:lnTo>
                  <a:lnTo>
                    <a:pt x="36414" y="36114"/>
                  </a:lnTo>
                  <a:lnTo>
                    <a:pt x="40992" y="29387"/>
                  </a:lnTo>
                  <a:lnTo>
                    <a:pt x="42672" y="21158"/>
                  </a:lnTo>
                  <a:lnTo>
                    <a:pt x="40992" y="12933"/>
                  </a:lnTo>
                  <a:lnTo>
                    <a:pt x="36414" y="6207"/>
                  </a:lnTo>
                  <a:lnTo>
                    <a:pt x="29631" y="1666"/>
                  </a:lnTo>
                  <a:lnTo>
                    <a:pt x="21336" y="0"/>
                  </a:lnTo>
                  <a:close/>
                </a:path>
              </a:pathLst>
            </a:custGeom>
            <a:solidFill>
              <a:srgbClr val="799CED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2" name="object 22"/>
            <p:cNvSpPr/>
            <p:nvPr/>
          </p:nvSpPr>
          <p:spPr>
            <a:xfrm>
              <a:off x="7315758" y="2757085"/>
              <a:ext cx="368935" cy="366395"/>
            </a:xfrm>
            <a:custGeom>
              <a:avLst/>
              <a:gdLst/>
              <a:ahLst/>
              <a:cxnLst/>
              <a:rect l="l" t="t" r="r" b="b"/>
              <a:pathLst>
                <a:path w="368934" h="366394">
                  <a:moveTo>
                    <a:pt x="193634" y="0"/>
                  </a:moveTo>
                  <a:lnTo>
                    <a:pt x="144292" y="4382"/>
                  </a:lnTo>
                  <a:lnTo>
                    <a:pt x="97818" y="21530"/>
                  </a:lnTo>
                  <a:lnTo>
                    <a:pt x="58818" y="49217"/>
                  </a:lnTo>
                  <a:lnTo>
                    <a:pt x="28625" y="85354"/>
                  </a:lnTo>
                  <a:lnTo>
                    <a:pt x="8574" y="127851"/>
                  </a:lnTo>
                  <a:lnTo>
                    <a:pt x="0" y="174620"/>
                  </a:lnTo>
                  <a:lnTo>
                    <a:pt x="4236" y="223571"/>
                  </a:lnTo>
                  <a:lnTo>
                    <a:pt x="21347" y="269628"/>
                  </a:lnTo>
                  <a:lnTo>
                    <a:pt x="49107" y="308230"/>
                  </a:lnTo>
                  <a:lnTo>
                    <a:pt x="85413" y="338061"/>
                  </a:lnTo>
                  <a:lnTo>
                    <a:pt x="128166" y="357804"/>
                  </a:lnTo>
                  <a:lnTo>
                    <a:pt x="175264" y="366142"/>
                  </a:lnTo>
                  <a:lnTo>
                    <a:pt x="224607" y="361760"/>
                  </a:lnTo>
                  <a:lnTo>
                    <a:pt x="271080" y="344611"/>
                  </a:lnTo>
                  <a:lnTo>
                    <a:pt x="310080" y="316924"/>
                  </a:lnTo>
                  <a:lnTo>
                    <a:pt x="340273" y="280788"/>
                  </a:lnTo>
                  <a:lnTo>
                    <a:pt x="360324" y="238290"/>
                  </a:lnTo>
                  <a:lnTo>
                    <a:pt x="368899" y="191521"/>
                  </a:lnTo>
                  <a:lnTo>
                    <a:pt x="364662" y="142570"/>
                  </a:lnTo>
                  <a:lnTo>
                    <a:pt x="347546" y="96517"/>
                  </a:lnTo>
                  <a:lnTo>
                    <a:pt x="319786" y="57916"/>
                  </a:lnTo>
                  <a:lnTo>
                    <a:pt x="283481" y="28084"/>
                  </a:lnTo>
                  <a:lnTo>
                    <a:pt x="240730" y="8340"/>
                  </a:lnTo>
                  <a:lnTo>
                    <a:pt x="193634" y="0"/>
                  </a:lnTo>
                  <a:close/>
                </a:path>
              </a:pathLst>
            </a:custGeom>
            <a:solidFill>
              <a:srgbClr val="AACAF8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23" name="object 2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408221" y="2830798"/>
              <a:ext cx="199529" cy="207650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8738934" y="1619046"/>
              <a:ext cx="557530" cy="378460"/>
            </a:xfrm>
            <a:custGeom>
              <a:avLst/>
              <a:gdLst/>
              <a:ahLst/>
              <a:cxnLst/>
              <a:rect l="l" t="t" r="r" b="b"/>
              <a:pathLst>
                <a:path w="557529" h="378460">
                  <a:moveTo>
                    <a:pt x="148818" y="240296"/>
                  </a:moveTo>
                  <a:lnTo>
                    <a:pt x="99085" y="20015"/>
                  </a:lnTo>
                  <a:lnTo>
                    <a:pt x="0" y="48069"/>
                  </a:lnTo>
                  <a:lnTo>
                    <a:pt x="73126" y="261734"/>
                  </a:lnTo>
                  <a:lnTo>
                    <a:pt x="148818" y="240296"/>
                  </a:lnTo>
                  <a:close/>
                </a:path>
                <a:path w="557529" h="378460">
                  <a:moveTo>
                    <a:pt x="183019" y="337185"/>
                  </a:moveTo>
                  <a:lnTo>
                    <a:pt x="172681" y="300228"/>
                  </a:lnTo>
                  <a:lnTo>
                    <a:pt x="142379" y="284403"/>
                  </a:lnTo>
                  <a:lnTo>
                    <a:pt x="132194" y="284937"/>
                  </a:lnTo>
                  <a:lnTo>
                    <a:pt x="93726" y="302082"/>
                  </a:lnTo>
                  <a:lnTo>
                    <a:pt x="82918" y="325640"/>
                  </a:lnTo>
                  <a:lnTo>
                    <a:pt x="83058" y="334987"/>
                  </a:lnTo>
                  <a:lnTo>
                    <a:pt x="107048" y="373646"/>
                  </a:lnTo>
                  <a:lnTo>
                    <a:pt x="124802" y="378002"/>
                  </a:lnTo>
                  <a:lnTo>
                    <a:pt x="134924" y="377482"/>
                  </a:lnTo>
                  <a:lnTo>
                    <a:pt x="172123" y="360692"/>
                  </a:lnTo>
                  <a:lnTo>
                    <a:pt x="183019" y="337185"/>
                  </a:lnTo>
                  <a:close/>
                </a:path>
                <a:path w="557529" h="378460">
                  <a:moveTo>
                    <a:pt x="479399" y="313931"/>
                  </a:moveTo>
                  <a:lnTo>
                    <a:pt x="459562" y="274929"/>
                  </a:lnTo>
                  <a:lnTo>
                    <a:pt x="430047" y="268160"/>
                  </a:lnTo>
                  <a:lnTo>
                    <a:pt x="418363" y="268909"/>
                  </a:lnTo>
                  <a:lnTo>
                    <a:pt x="382943" y="294500"/>
                  </a:lnTo>
                  <a:lnTo>
                    <a:pt x="379755" y="313931"/>
                  </a:lnTo>
                  <a:lnTo>
                    <a:pt x="380580" y="324256"/>
                  </a:lnTo>
                  <a:lnTo>
                    <a:pt x="409016" y="356501"/>
                  </a:lnTo>
                  <a:lnTo>
                    <a:pt x="430047" y="359460"/>
                  </a:lnTo>
                  <a:lnTo>
                    <a:pt x="440880" y="358711"/>
                  </a:lnTo>
                  <a:lnTo>
                    <a:pt x="476084" y="333184"/>
                  </a:lnTo>
                  <a:lnTo>
                    <a:pt x="479399" y="313931"/>
                  </a:lnTo>
                  <a:close/>
                </a:path>
                <a:path w="557529" h="378460">
                  <a:moveTo>
                    <a:pt x="557339" y="86995"/>
                  </a:moveTo>
                  <a:lnTo>
                    <a:pt x="555967" y="73177"/>
                  </a:lnTo>
                  <a:lnTo>
                    <a:pt x="555447" y="67919"/>
                  </a:lnTo>
                  <a:lnTo>
                    <a:pt x="549770" y="50952"/>
                  </a:lnTo>
                  <a:lnTo>
                    <a:pt x="510489" y="13131"/>
                  </a:lnTo>
                  <a:lnTo>
                    <a:pt x="468769" y="1460"/>
                  </a:lnTo>
                  <a:lnTo>
                    <a:pt x="443636" y="0"/>
                  </a:lnTo>
                  <a:lnTo>
                    <a:pt x="411657" y="2108"/>
                  </a:lnTo>
                  <a:lnTo>
                    <a:pt x="380339" y="8458"/>
                  </a:lnTo>
                  <a:lnTo>
                    <a:pt x="349681" y="19037"/>
                  </a:lnTo>
                  <a:lnTo>
                    <a:pt x="319684" y="33845"/>
                  </a:lnTo>
                  <a:lnTo>
                    <a:pt x="352818" y="98679"/>
                  </a:lnTo>
                  <a:lnTo>
                    <a:pt x="376135" y="87515"/>
                  </a:lnTo>
                  <a:lnTo>
                    <a:pt x="397929" y="79552"/>
                  </a:lnTo>
                  <a:lnTo>
                    <a:pt x="418198" y="74764"/>
                  </a:lnTo>
                  <a:lnTo>
                    <a:pt x="436968" y="73177"/>
                  </a:lnTo>
                  <a:lnTo>
                    <a:pt x="446659" y="73177"/>
                  </a:lnTo>
                  <a:lnTo>
                    <a:pt x="454520" y="75120"/>
                  </a:lnTo>
                  <a:lnTo>
                    <a:pt x="466598" y="82918"/>
                  </a:lnTo>
                  <a:lnTo>
                    <a:pt x="469620" y="88188"/>
                  </a:lnTo>
                  <a:lnTo>
                    <a:pt x="469620" y="103289"/>
                  </a:lnTo>
                  <a:lnTo>
                    <a:pt x="442366" y="133273"/>
                  </a:lnTo>
                  <a:lnTo>
                    <a:pt x="433387" y="139204"/>
                  </a:lnTo>
                  <a:lnTo>
                    <a:pt x="422148" y="146888"/>
                  </a:lnTo>
                  <a:lnTo>
                    <a:pt x="395363" y="179044"/>
                  </a:lnTo>
                  <a:lnTo>
                    <a:pt x="390004" y="210007"/>
                  </a:lnTo>
                  <a:lnTo>
                    <a:pt x="390004" y="230505"/>
                  </a:lnTo>
                  <a:lnTo>
                    <a:pt x="463181" y="230505"/>
                  </a:lnTo>
                  <a:lnTo>
                    <a:pt x="463181" y="211518"/>
                  </a:lnTo>
                  <a:lnTo>
                    <a:pt x="465289" y="205587"/>
                  </a:lnTo>
                  <a:lnTo>
                    <a:pt x="500849" y="176872"/>
                  </a:lnTo>
                  <a:lnTo>
                    <a:pt x="514616" y="167309"/>
                  </a:lnTo>
                  <a:lnTo>
                    <a:pt x="543877" y="136944"/>
                  </a:lnTo>
                  <a:lnTo>
                    <a:pt x="556488" y="100939"/>
                  </a:lnTo>
                  <a:lnTo>
                    <a:pt x="557339" y="86995"/>
                  </a:lnTo>
                  <a:close/>
                </a:path>
              </a:pathLst>
            </a:custGeom>
            <a:solidFill>
              <a:srgbClr val="799CED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25" name="object 25"/>
          <p:cNvGrpSpPr/>
          <p:nvPr/>
        </p:nvGrpSpPr>
        <p:grpSpPr>
          <a:xfrm>
            <a:off x="654434" y="2011610"/>
            <a:ext cx="108585" cy="4225290"/>
            <a:chOff x="654434" y="2011610"/>
            <a:chExt cx="108585" cy="4225290"/>
          </a:xfrm>
        </p:grpSpPr>
        <p:sp>
          <p:nvSpPr>
            <p:cNvPr id="26" name="object 26"/>
            <p:cNvSpPr/>
            <p:nvPr/>
          </p:nvSpPr>
          <p:spPr>
            <a:xfrm>
              <a:off x="708449" y="2043756"/>
              <a:ext cx="0" cy="4184015"/>
            </a:xfrm>
            <a:custGeom>
              <a:avLst/>
              <a:gdLst/>
              <a:ahLst/>
              <a:cxnLst/>
              <a:rect l="l" t="t" r="r" b="b"/>
              <a:pathLst>
                <a:path h="4184015">
                  <a:moveTo>
                    <a:pt x="0" y="0"/>
                  </a:moveTo>
                  <a:lnTo>
                    <a:pt x="0" y="4183697"/>
                  </a:lnTo>
                </a:path>
              </a:pathLst>
            </a:custGeom>
            <a:ln w="12700">
              <a:solidFill>
                <a:srgbClr val="404041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27" name="object 2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54447" y="2011610"/>
              <a:ext cx="108000" cy="108000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54434" y="2518895"/>
              <a:ext cx="108027" cy="108027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54434" y="3104523"/>
              <a:ext cx="108027" cy="108027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54434" y="3656363"/>
              <a:ext cx="108027" cy="108027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54434" y="4212515"/>
              <a:ext cx="108027" cy="108027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54434" y="4827617"/>
              <a:ext cx="108027" cy="108027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54434" y="5531495"/>
              <a:ext cx="108027" cy="108027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54434" y="6128385"/>
              <a:ext cx="108027" cy="108027"/>
            </a:xfrm>
            <a:prstGeom prst="rect">
              <a:avLst/>
            </a:prstGeom>
          </p:spPr>
        </p:pic>
      </p:grpSp>
      <p:sp>
        <p:nvSpPr>
          <p:cNvPr id="35" name="object 35"/>
          <p:cNvSpPr/>
          <p:nvPr/>
        </p:nvSpPr>
        <p:spPr>
          <a:xfrm>
            <a:off x="564730" y="377634"/>
            <a:ext cx="430530" cy="430530"/>
          </a:xfrm>
          <a:custGeom>
            <a:avLst/>
            <a:gdLst/>
            <a:ahLst/>
            <a:cxnLst/>
            <a:rect l="l" t="t" r="r" b="b"/>
            <a:pathLst>
              <a:path w="430530" h="430530">
                <a:moveTo>
                  <a:pt x="166738" y="277380"/>
                </a:moveTo>
                <a:close/>
              </a:path>
              <a:path w="430530" h="430530">
                <a:moveTo>
                  <a:pt x="263499" y="277380"/>
                </a:moveTo>
                <a:close/>
              </a:path>
              <a:path w="430530" h="430530">
                <a:moveTo>
                  <a:pt x="390550" y="293890"/>
                </a:moveTo>
                <a:lnTo>
                  <a:pt x="383489" y="250710"/>
                </a:lnTo>
                <a:lnTo>
                  <a:pt x="383082" y="189750"/>
                </a:lnTo>
                <a:lnTo>
                  <a:pt x="381914" y="170700"/>
                </a:lnTo>
                <a:lnTo>
                  <a:pt x="357974" y="121170"/>
                </a:lnTo>
                <a:lnTo>
                  <a:pt x="316992" y="107200"/>
                </a:lnTo>
                <a:lnTo>
                  <a:pt x="308673" y="107200"/>
                </a:lnTo>
                <a:lnTo>
                  <a:pt x="301472" y="112280"/>
                </a:lnTo>
                <a:lnTo>
                  <a:pt x="295122" y="118630"/>
                </a:lnTo>
                <a:lnTo>
                  <a:pt x="291185" y="127520"/>
                </a:lnTo>
                <a:lnTo>
                  <a:pt x="290169" y="136410"/>
                </a:lnTo>
                <a:lnTo>
                  <a:pt x="292608" y="146570"/>
                </a:lnTo>
                <a:lnTo>
                  <a:pt x="292785" y="146570"/>
                </a:lnTo>
                <a:lnTo>
                  <a:pt x="292925" y="147840"/>
                </a:lnTo>
                <a:lnTo>
                  <a:pt x="295148" y="151650"/>
                </a:lnTo>
                <a:lnTo>
                  <a:pt x="294360" y="154190"/>
                </a:lnTo>
                <a:lnTo>
                  <a:pt x="287147" y="161810"/>
                </a:lnTo>
                <a:lnTo>
                  <a:pt x="281724" y="164350"/>
                </a:lnTo>
                <a:lnTo>
                  <a:pt x="271081" y="165620"/>
                </a:lnTo>
                <a:lnTo>
                  <a:pt x="267677" y="164350"/>
                </a:lnTo>
                <a:lnTo>
                  <a:pt x="264947" y="160540"/>
                </a:lnTo>
                <a:lnTo>
                  <a:pt x="260616" y="155460"/>
                </a:lnTo>
                <a:lnTo>
                  <a:pt x="257098" y="150380"/>
                </a:lnTo>
                <a:lnTo>
                  <a:pt x="254482" y="144030"/>
                </a:lnTo>
                <a:lnTo>
                  <a:pt x="252907" y="137680"/>
                </a:lnTo>
                <a:lnTo>
                  <a:pt x="252691" y="135140"/>
                </a:lnTo>
                <a:lnTo>
                  <a:pt x="252044" y="127520"/>
                </a:lnTo>
                <a:lnTo>
                  <a:pt x="280098" y="95770"/>
                </a:lnTo>
                <a:lnTo>
                  <a:pt x="285216" y="85610"/>
                </a:lnTo>
                <a:lnTo>
                  <a:pt x="299885" y="89420"/>
                </a:lnTo>
                <a:lnTo>
                  <a:pt x="303568" y="90690"/>
                </a:lnTo>
                <a:lnTo>
                  <a:pt x="304850" y="91960"/>
                </a:lnTo>
                <a:lnTo>
                  <a:pt x="305777" y="93230"/>
                </a:lnTo>
                <a:lnTo>
                  <a:pt x="310603" y="85610"/>
                </a:lnTo>
                <a:lnTo>
                  <a:pt x="312216" y="83070"/>
                </a:lnTo>
                <a:lnTo>
                  <a:pt x="300075" y="75450"/>
                </a:lnTo>
                <a:lnTo>
                  <a:pt x="286499" y="74180"/>
                </a:lnTo>
                <a:lnTo>
                  <a:pt x="284543" y="69100"/>
                </a:lnTo>
                <a:lnTo>
                  <a:pt x="278828" y="66560"/>
                </a:lnTo>
                <a:lnTo>
                  <a:pt x="269532" y="65290"/>
                </a:lnTo>
                <a:lnTo>
                  <a:pt x="256844" y="66560"/>
                </a:lnTo>
                <a:lnTo>
                  <a:pt x="242722" y="66560"/>
                </a:lnTo>
                <a:lnTo>
                  <a:pt x="234175" y="65290"/>
                </a:lnTo>
                <a:lnTo>
                  <a:pt x="229946" y="62750"/>
                </a:lnTo>
                <a:lnTo>
                  <a:pt x="228815" y="61480"/>
                </a:lnTo>
                <a:lnTo>
                  <a:pt x="227850" y="71640"/>
                </a:lnTo>
                <a:lnTo>
                  <a:pt x="236296" y="77990"/>
                </a:lnTo>
                <a:lnTo>
                  <a:pt x="238988" y="79260"/>
                </a:lnTo>
                <a:lnTo>
                  <a:pt x="231965" y="88150"/>
                </a:lnTo>
                <a:lnTo>
                  <a:pt x="224840" y="100850"/>
                </a:lnTo>
                <a:lnTo>
                  <a:pt x="218821" y="116090"/>
                </a:lnTo>
                <a:lnTo>
                  <a:pt x="215087" y="135140"/>
                </a:lnTo>
                <a:lnTo>
                  <a:pt x="211340" y="116090"/>
                </a:lnTo>
                <a:lnTo>
                  <a:pt x="205320" y="100850"/>
                </a:lnTo>
                <a:lnTo>
                  <a:pt x="198196" y="88150"/>
                </a:lnTo>
                <a:lnTo>
                  <a:pt x="196189" y="85610"/>
                </a:lnTo>
                <a:lnTo>
                  <a:pt x="191185" y="79260"/>
                </a:lnTo>
                <a:lnTo>
                  <a:pt x="193878" y="77990"/>
                </a:lnTo>
                <a:lnTo>
                  <a:pt x="202323" y="71640"/>
                </a:lnTo>
                <a:lnTo>
                  <a:pt x="202082" y="69100"/>
                </a:lnTo>
                <a:lnTo>
                  <a:pt x="201358" y="61480"/>
                </a:lnTo>
                <a:lnTo>
                  <a:pt x="198132" y="66560"/>
                </a:lnTo>
                <a:lnTo>
                  <a:pt x="194132" y="69100"/>
                </a:lnTo>
                <a:lnTo>
                  <a:pt x="186740" y="67830"/>
                </a:lnTo>
                <a:lnTo>
                  <a:pt x="160642" y="65290"/>
                </a:lnTo>
                <a:lnTo>
                  <a:pt x="151333" y="66560"/>
                </a:lnTo>
                <a:lnTo>
                  <a:pt x="145618" y="69100"/>
                </a:lnTo>
                <a:lnTo>
                  <a:pt x="143675" y="74180"/>
                </a:lnTo>
                <a:lnTo>
                  <a:pt x="130098" y="75450"/>
                </a:lnTo>
                <a:lnTo>
                  <a:pt x="117957" y="83070"/>
                </a:lnTo>
                <a:lnTo>
                  <a:pt x="124396" y="93230"/>
                </a:lnTo>
                <a:lnTo>
                  <a:pt x="125323" y="91960"/>
                </a:lnTo>
                <a:lnTo>
                  <a:pt x="126606" y="90690"/>
                </a:lnTo>
                <a:lnTo>
                  <a:pt x="130289" y="89420"/>
                </a:lnTo>
                <a:lnTo>
                  <a:pt x="144957" y="85610"/>
                </a:lnTo>
                <a:lnTo>
                  <a:pt x="150075" y="95770"/>
                </a:lnTo>
                <a:lnTo>
                  <a:pt x="158102" y="97040"/>
                </a:lnTo>
                <a:lnTo>
                  <a:pt x="178231" y="127520"/>
                </a:lnTo>
                <a:lnTo>
                  <a:pt x="177266" y="137680"/>
                </a:lnTo>
                <a:lnTo>
                  <a:pt x="175615" y="144030"/>
                </a:lnTo>
                <a:lnTo>
                  <a:pt x="173012" y="150380"/>
                </a:lnTo>
                <a:lnTo>
                  <a:pt x="169532" y="155460"/>
                </a:lnTo>
                <a:lnTo>
                  <a:pt x="165227" y="160540"/>
                </a:lnTo>
                <a:lnTo>
                  <a:pt x="162496" y="164350"/>
                </a:lnTo>
                <a:lnTo>
                  <a:pt x="159092" y="165620"/>
                </a:lnTo>
                <a:lnTo>
                  <a:pt x="148450" y="164350"/>
                </a:lnTo>
                <a:lnTo>
                  <a:pt x="143027" y="161810"/>
                </a:lnTo>
                <a:lnTo>
                  <a:pt x="135813" y="154190"/>
                </a:lnTo>
                <a:lnTo>
                  <a:pt x="135026" y="151650"/>
                </a:lnTo>
                <a:lnTo>
                  <a:pt x="137248" y="147840"/>
                </a:lnTo>
                <a:lnTo>
                  <a:pt x="137388" y="146570"/>
                </a:lnTo>
                <a:lnTo>
                  <a:pt x="137566" y="146570"/>
                </a:lnTo>
                <a:lnTo>
                  <a:pt x="139992" y="136410"/>
                </a:lnTo>
                <a:lnTo>
                  <a:pt x="138976" y="127520"/>
                </a:lnTo>
                <a:lnTo>
                  <a:pt x="135039" y="118630"/>
                </a:lnTo>
                <a:lnTo>
                  <a:pt x="128701" y="112280"/>
                </a:lnTo>
                <a:lnTo>
                  <a:pt x="121500" y="107200"/>
                </a:lnTo>
                <a:lnTo>
                  <a:pt x="113182" y="107200"/>
                </a:lnTo>
                <a:lnTo>
                  <a:pt x="72199" y="121170"/>
                </a:lnTo>
                <a:lnTo>
                  <a:pt x="48247" y="170700"/>
                </a:lnTo>
                <a:lnTo>
                  <a:pt x="46990" y="218960"/>
                </a:lnTo>
                <a:lnTo>
                  <a:pt x="46913" y="229120"/>
                </a:lnTo>
                <a:lnTo>
                  <a:pt x="46380" y="267220"/>
                </a:lnTo>
                <a:lnTo>
                  <a:pt x="39624" y="293890"/>
                </a:lnTo>
                <a:lnTo>
                  <a:pt x="46316" y="293890"/>
                </a:lnTo>
                <a:lnTo>
                  <a:pt x="58102" y="291350"/>
                </a:lnTo>
                <a:lnTo>
                  <a:pt x="70535" y="285000"/>
                </a:lnTo>
                <a:lnTo>
                  <a:pt x="79171" y="278650"/>
                </a:lnTo>
                <a:lnTo>
                  <a:pt x="81330" y="278650"/>
                </a:lnTo>
                <a:lnTo>
                  <a:pt x="91325" y="272300"/>
                </a:lnTo>
                <a:lnTo>
                  <a:pt x="96507" y="264680"/>
                </a:lnTo>
                <a:lnTo>
                  <a:pt x="98501" y="257060"/>
                </a:lnTo>
                <a:lnTo>
                  <a:pt x="98971" y="250710"/>
                </a:lnTo>
                <a:lnTo>
                  <a:pt x="108229" y="248170"/>
                </a:lnTo>
                <a:lnTo>
                  <a:pt x="123190" y="218960"/>
                </a:lnTo>
                <a:lnTo>
                  <a:pt x="125145" y="224040"/>
                </a:lnTo>
                <a:lnTo>
                  <a:pt x="130390" y="227850"/>
                </a:lnTo>
                <a:lnTo>
                  <a:pt x="137934" y="226580"/>
                </a:lnTo>
                <a:lnTo>
                  <a:pt x="146786" y="221500"/>
                </a:lnTo>
                <a:lnTo>
                  <a:pt x="149237" y="227850"/>
                </a:lnTo>
                <a:lnTo>
                  <a:pt x="155219" y="230390"/>
                </a:lnTo>
                <a:lnTo>
                  <a:pt x="162598" y="229120"/>
                </a:lnTo>
                <a:lnTo>
                  <a:pt x="169265" y="224040"/>
                </a:lnTo>
                <a:lnTo>
                  <a:pt x="169913" y="226580"/>
                </a:lnTo>
                <a:lnTo>
                  <a:pt x="174066" y="232930"/>
                </a:lnTo>
                <a:lnTo>
                  <a:pt x="165493" y="234200"/>
                </a:lnTo>
                <a:lnTo>
                  <a:pt x="161620" y="236740"/>
                </a:lnTo>
                <a:lnTo>
                  <a:pt x="147002" y="269760"/>
                </a:lnTo>
                <a:lnTo>
                  <a:pt x="133921" y="282460"/>
                </a:lnTo>
                <a:lnTo>
                  <a:pt x="127203" y="288810"/>
                </a:lnTo>
                <a:lnTo>
                  <a:pt x="123837" y="291350"/>
                </a:lnTo>
                <a:lnTo>
                  <a:pt x="118198" y="286270"/>
                </a:lnTo>
                <a:lnTo>
                  <a:pt x="115379" y="283730"/>
                </a:lnTo>
                <a:lnTo>
                  <a:pt x="112623" y="282460"/>
                </a:lnTo>
                <a:lnTo>
                  <a:pt x="109855" y="281190"/>
                </a:lnTo>
                <a:lnTo>
                  <a:pt x="106857" y="281190"/>
                </a:lnTo>
                <a:lnTo>
                  <a:pt x="105968" y="282460"/>
                </a:lnTo>
                <a:lnTo>
                  <a:pt x="96050" y="277380"/>
                </a:lnTo>
                <a:lnTo>
                  <a:pt x="90551" y="285000"/>
                </a:lnTo>
                <a:lnTo>
                  <a:pt x="92722" y="288810"/>
                </a:lnTo>
                <a:lnTo>
                  <a:pt x="95034" y="286270"/>
                </a:lnTo>
                <a:lnTo>
                  <a:pt x="98793" y="286270"/>
                </a:lnTo>
                <a:lnTo>
                  <a:pt x="101053" y="288810"/>
                </a:lnTo>
                <a:lnTo>
                  <a:pt x="87655" y="291350"/>
                </a:lnTo>
                <a:lnTo>
                  <a:pt x="90766" y="301510"/>
                </a:lnTo>
                <a:lnTo>
                  <a:pt x="94386" y="302780"/>
                </a:lnTo>
                <a:lnTo>
                  <a:pt x="94386" y="300240"/>
                </a:lnTo>
                <a:lnTo>
                  <a:pt x="95275" y="296430"/>
                </a:lnTo>
                <a:lnTo>
                  <a:pt x="99491" y="296430"/>
                </a:lnTo>
                <a:lnTo>
                  <a:pt x="99275" y="301510"/>
                </a:lnTo>
                <a:lnTo>
                  <a:pt x="102196" y="301510"/>
                </a:lnTo>
                <a:lnTo>
                  <a:pt x="111620" y="302780"/>
                </a:lnTo>
                <a:lnTo>
                  <a:pt x="122720" y="302780"/>
                </a:lnTo>
                <a:lnTo>
                  <a:pt x="128041" y="307860"/>
                </a:lnTo>
                <a:lnTo>
                  <a:pt x="127114" y="312940"/>
                </a:lnTo>
                <a:lnTo>
                  <a:pt x="130924" y="316750"/>
                </a:lnTo>
                <a:lnTo>
                  <a:pt x="133718" y="316750"/>
                </a:lnTo>
                <a:lnTo>
                  <a:pt x="134048" y="318020"/>
                </a:lnTo>
                <a:lnTo>
                  <a:pt x="133438" y="320560"/>
                </a:lnTo>
                <a:lnTo>
                  <a:pt x="130873" y="323100"/>
                </a:lnTo>
                <a:lnTo>
                  <a:pt x="137502" y="323100"/>
                </a:lnTo>
                <a:lnTo>
                  <a:pt x="142328" y="319290"/>
                </a:lnTo>
                <a:lnTo>
                  <a:pt x="144449" y="315480"/>
                </a:lnTo>
                <a:lnTo>
                  <a:pt x="142963" y="311670"/>
                </a:lnTo>
                <a:lnTo>
                  <a:pt x="134213" y="302780"/>
                </a:lnTo>
                <a:lnTo>
                  <a:pt x="133870" y="300240"/>
                </a:lnTo>
                <a:lnTo>
                  <a:pt x="133438" y="297700"/>
                </a:lnTo>
                <a:lnTo>
                  <a:pt x="134480" y="296430"/>
                </a:lnTo>
                <a:lnTo>
                  <a:pt x="136563" y="293890"/>
                </a:lnTo>
                <a:lnTo>
                  <a:pt x="139280" y="291350"/>
                </a:lnTo>
                <a:lnTo>
                  <a:pt x="143383" y="287540"/>
                </a:lnTo>
                <a:lnTo>
                  <a:pt x="148386" y="283730"/>
                </a:lnTo>
                <a:lnTo>
                  <a:pt x="154762" y="278650"/>
                </a:lnTo>
                <a:lnTo>
                  <a:pt x="156451" y="278650"/>
                </a:lnTo>
                <a:lnTo>
                  <a:pt x="159448" y="276110"/>
                </a:lnTo>
                <a:lnTo>
                  <a:pt x="161315" y="276110"/>
                </a:lnTo>
                <a:lnTo>
                  <a:pt x="166687" y="277368"/>
                </a:lnTo>
                <a:lnTo>
                  <a:pt x="168821" y="276110"/>
                </a:lnTo>
                <a:lnTo>
                  <a:pt x="170980" y="274840"/>
                </a:lnTo>
                <a:lnTo>
                  <a:pt x="175831" y="272300"/>
                </a:lnTo>
                <a:lnTo>
                  <a:pt x="182562" y="269760"/>
                </a:lnTo>
                <a:lnTo>
                  <a:pt x="191579" y="267220"/>
                </a:lnTo>
                <a:lnTo>
                  <a:pt x="190652" y="268490"/>
                </a:lnTo>
                <a:lnTo>
                  <a:pt x="190017" y="268490"/>
                </a:lnTo>
                <a:lnTo>
                  <a:pt x="188760" y="271030"/>
                </a:lnTo>
                <a:lnTo>
                  <a:pt x="188252" y="272300"/>
                </a:lnTo>
                <a:lnTo>
                  <a:pt x="186575" y="276110"/>
                </a:lnTo>
                <a:lnTo>
                  <a:pt x="185889" y="277380"/>
                </a:lnTo>
                <a:lnTo>
                  <a:pt x="165227" y="326910"/>
                </a:lnTo>
                <a:lnTo>
                  <a:pt x="155676" y="348500"/>
                </a:lnTo>
                <a:lnTo>
                  <a:pt x="158292" y="354850"/>
                </a:lnTo>
                <a:lnTo>
                  <a:pt x="170649" y="361200"/>
                </a:lnTo>
                <a:lnTo>
                  <a:pt x="176580" y="359930"/>
                </a:lnTo>
                <a:lnTo>
                  <a:pt x="180073" y="354850"/>
                </a:lnTo>
                <a:lnTo>
                  <a:pt x="179070" y="357390"/>
                </a:lnTo>
                <a:lnTo>
                  <a:pt x="178600" y="361200"/>
                </a:lnTo>
                <a:lnTo>
                  <a:pt x="180022" y="363740"/>
                </a:lnTo>
                <a:lnTo>
                  <a:pt x="181406" y="366280"/>
                </a:lnTo>
                <a:lnTo>
                  <a:pt x="183667" y="368820"/>
                </a:lnTo>
                <a:lnTo>
                  <a:pt x="186626" y="370090"/>
                </a:lnTo>
                <a:lnTo>
                  <a:pt x="189471" y="371360"/>
                </a:lnTo>
                <a:lnTo>
                  <a:pt x="192849" y="371360"/>
                </a:lnTo>
                <a:lnTo>
                  <a:pt x="199136" y="370090"/>
                </a:lnTo>
                <a:lnTo>
                  <a:pt x="201244" y="368820"/>
                </a:lnTo>
                <a:lnTo>
                  <a:pt x="202869" y="365010"/>
                </a:lnTo>
                <a:lnTo>
                  <a:pt x="203136" y="372630"/>
                </a:lnTo>
                <a:lnTo>
                  <a:pt x="207645" y="376440"/>
                </a:lnTo>
                <a:lnTo>
                  <a:pt x="222529" y="376440"/>
                </a:lnTo>
                <a:lnTo>
                  <a:pt x="227037" y="372630"/>
                </a:lnTo>
                <a:lnTo>
                  <a:pt x="227304" y="365010"/>
                </a:lnTo>
                <a:lnTo>
                  <a:pt x="228930" y="368820"/>
                </a:lnTo>
                <a:lnTo>
                  <a:pt x="231038" y="370090"/>
                </a:lnTo>
                <a:lnTo>
                  <a:pt x="237324" y="371360"/>
                </a:lnTo>
                <a:lnTo>
                  <a:pt x="240703" y="371360"/>
                </a:lnTo>
                <a:lnTo>
                  <a:pt x="243547" y="370090"/>
                </a:lnTo>
                <a:lnTo>
                  <a:pt x="246507" y="368820"/>
                </a:lnTo>
                <a:lnTo>
                  <a:pt x="248767" y="366280"/>
                </a:lnTo>
                <a:lnTo>
                  <a:pt x="249453" y="365010"/>
                </a:lnTo>
                <a:lnTo>
                  <a:pt x="251574" y="361200"/>
                </a:lnTo>
                <a:lnTo>
                  <a:pt x="251104" y="357390"/>
                </a:lnTo>
                <a:lnTo>
                  <a:pt x="250101" y="354850"/>
                </a:lnTo>
                <a:lnTo>
                  <a:pt x="253593" y="359930"/>
                </a:lnTo>
                <a:lnTo>
                  <a:pt x="259524" y="361200"/>
                </a:lnTo>
                <a:lnTo>
                  <a:pt x="271881" y="354850"/>
                </a:lnTo>
                <a:lnTo>
                  <a:pt x="274497" y="348500"/>
                </a:lnTo>
                <a:lnTo>
                  <a:pt x="244271" y="277368"/>
                </a:lnTo>
                <a:lnTo>
                  <a:pt x="243598" y="276110"/>
                </a:lnTo>
                <a:lnTo>
                  <a:pt x="241922" y="272300"/>
                </a:lnTo>
                <a:lnTo>
                  <a:pt x="241414" y="271030"/>
                </a:lnTo>
                <a:lnTo>
                  <a:pt x="240157" y="268490"/>
                </a:lnTo>
                <a:lnTo>
                  <a:pt x="239522" y="268490"/>
                </a:lnTo>
                <a:lnTo>
                  <a:pt x="238594" y="267220"/>
                </a:lnTo>
                <a:lnTo>
                  <a:pt x="247599" y="269760"/>
                </a:lnTo>
                <a:lnTo>
                  <a:pt x="254330" y="272300"/>
                </a:lnTo>
                <a:lnTo>
                  <a:pt x="259181" y="274840"/>
                </a:lnTo>
                <a:lnTo>
                  <a:pt x="263474" y="277368"/>
                </a:lnTo>
                <a:lnTo>
                  <a:pt x="268859" y="276110"/>
                </a:lnTo>
                <a:lnTo>
                  <a:pt x="270725" y="276110"/>
                </a:lnTo>
                <a:lnTo>
                  <a:pt x="273723" y="278650"/>
                </a:lnTo>
                <a:lnTo>
                  <a:pt x="275412" y="278650"/>
                </a:lnTo>
                <a:lnTo>
                  <a:pt x="281787" y="283730"/>
                </a:lnTo>
                <a:lnTo>
                  <a:pt x="286791" y="287540"/>
                </a:lnTo>
                <a:lnTo>
                  <a:pt x="293611" y="293890"/>
                </a:lnTo>
                <a:lnTo>
                  <a:pt x="296735" y="297700"/>
                </a:lnTo>
                <a:lnTo>
                  <a:pt x="296303" y="300240"/>
                </a:lnTo>
                <a:lnTo>
                  <a:pt x="295960" y="302780"/>
                </a:lnTo>
                <a:lnTo>
                  <a:pt x="287210" y="311670"/>
                </a:lnTo>
                <a:lnTo>
                  <a:pt x="285724" y="315480"/>
                </a:lnTo>
                <a:lnTo>
                  <a:pt x="287845" y="319290"/>
                </a:lnTo>
                <a:lnTo>
                  <a:pt x="292671" y="323100"/>
                </a:lnTo>
                <a:lnTo>
                  <a:pt x="299300" y="323100"/>
                </a:lnTo>
                <a:lnTo>
                  <a:pt x="296735" y="320560"/>
                </a:lnTo>
                <a:lnTo>
                  <a:pt x="296125" y="318020"/>
                </a:lnTo>
                <a:lnTo>
                  <a:pt x="296456" y="316750"/>
                </a:lnTo>
                <a:lnTo>
                  <a:pt x="299250" y="316750"/>
                </a:lnTo>
                <a:lnTo>
                  <a:pt x="303060" y="312940"/>
                </a:lnTo>
                <a:lnTo>
                  <a:pt x="302133" y="307860"/>
                </a:lnTo>
                <a:lnTo>
                  <a:pt x="307454" y="302780"/>
                </a:lnTo>
                <a:lnTo>
                  <a:pt x="318554" y="302780"/>
                </a:lnTo>
                <a:lnTo>
                  <a:pt x="327977" y="301510"/>
                </a:lnTo>
                <a:lnTo>
                  <a:pt x="330898" y="301510"/>
                </a:lnTo>
                <a:lnTo>
                  <a:pt x="330682" y="296430"/>
                </a:lnTo>
                <a:lnTo>
                  <a:pt x="334899" y="296430"/>
                </a:lnTo>
                <a:lnTo>
                  <a:pt x="335788" y="300240"/>
                </a:lnTo>
                <a:lnTo>
                  <a:pt x="335788" y="302780"/>
                </a:lnTo>
                <a:lnTo>
                  <a:pt x="339407" y="301510"/>
                </a:lnTo>
                <a:lnTo>
                  <a:pt x="340956" y="296430"/>
                </a:lnTo>
                <a:lnTo>
                  <a:pt x="342519" y="291350"/>
                </a:lnTo>
                <a:lnTo>
                  <a:pt x="329120" y="288810"/>
                </a:lnTo>
                <a:lnTo>
                  <a:pt x="331381" y="286270"/>
                </a:lnTo>
                <a:lnTo>
                  <a:pt x="335140" y="286270"/>
                </a:lnTo>
                <a:lnTo>
                  <a:pt x="337451" y="288810"/>
                </a:lnTo>
                <a:lnTo>
                  <a:pt x="338899" y="286270"/>
                </a:lnTo>
                <a:lnTo>
                  <a:pt x="339623" y="285000"/>
                </a:lnTo>
                <a:lnTo>
                  <a:pt x="337781" y="282460"/>
                </a:lnTo>
                <a:lnTo>
                  <a:pt x="334124" y="277380"/>
                </a:lnTo>
                <a:lnTo>
                  <a:pt x="324205" y="282460"/>
                </a:lnTo>
                <a:lnTo>
                  <a:pt x="323303" y="281190"/>
                </a:lnTo>
                <a:lnTo>
                  <a:pt x="320306" y="281190"/>
                </a:lnTo>
                <a:lnTo>
                  <a:pt x="314782" y="283730"/>
                </a:lnTo>
                <a:lnTo>
                  <a:pt x="306336" y="291350"/>
                </a:lnTo>
                <a:lnTo>
                  <a:pt x="302971" y="288810"/>
                </a:lnTo>
                <a:lnTo>
                  <a:pt x="296252" y="282460"/>
                </a:lnTo>
                <a:lnTo>
                  <a:pt x="289712" y="276110"/>
                </a:lnTo>
                <a:lnTo>
                  <a:pt x="283171" y="269760"/>
                </a:lnTo>
                <a:lnTo>
                  <a:pt x="283044" y="267220"/>
                </a:lnTo>
                <a:lnTo>
                  <a:pt x="282854" y="263410"/>
                </a:lnTo>
                <a:lnTo>
                  <a:pt x="281444" y="255790"/>
                </a:lnTo>
                <a:lnTo>
                  <a:pt x="256108" y="232930"/>
                </a:lnTo>
                <a:lnTo>
                  <a:pt x="260261" y="226580"/>
                </a:lnTo>
                <a:lnTo>
                  <a:pt x="260908" y="224040"/>
                </a:lnTo>
                <a:lnTo>
                  <a:pt x="267563" y="229120"/>
                </a:lnTo>
                <a:lnTo>
                  <a:pt x="274942" y="230390"/>
                </a:lnTo>
                <a:lnTo>
                  <a:pt x="280924" y="227850"/>
                </a:lnTo>
                <a:lnTo>
                  <a:pt x="282397" y="224040"/>
                </a:lnTo>
                <a:lnTo>
                  <a:pt x="283387" y="221500"/>
                </a:lnTo>
                <a:lnTo>
                  <a:pt x="292227" y="226580"/>
                </a:lnTo>
                <a:lnTo>
                  <a:pt x="299770" y="227850"/>
                </a:lnTo>
                <a:lnTo>
                  <a:pt x="305015" y="224040"/>
                </a:lnTo>
                <a:lnTo>
                  <a:pt x="305993" y="221500"/>
                </a:lnTo>
                <a:lnTo>
                  <a:pt x="306984" y="218960"/>
                </a:lnTo>
                <a:lnTo>
                  <a:pt x="331203" y="250710"/>
                </a:lnTo>
                <a:lnTo>
                  <a:pt x="331660" y="257060"/>
                </a:lnTo>
                <a:lnTo>
                  <a:pt x="333654" y="264680"/>
                </a:lnTo>
                <a:lnTo>
                  <a:pt x="338836" y="272300"/>
                </a:lnTo>
                <a:lnTo>
                  <a:pt x="348843" y="278650"/>
                </a:lnTo>
                <a:lnTo>
                  <a:pt x="351002" y="278650"/>
                </a:lnTo>
                <a:lnTo>
                  <a:pt x="359625" y="285000"/>
                </a:lnTo>
                <a:lnTo>
                  <a:pt x="372059" y="291350"/>
                </a:lnTo>
                <a:lnTo>
                  <a:pt x="383844" y="293890"/>
                </a:lnTo>
                <a:lnTo>
                  <a:pt x="390550" y="293890"/>
                </a:lnTo>
                <a:close/>
              </a:path>
              <a:path w="430530" h="430530">
                <a:moveTo>
                  <a:pt x="430237" y="215112"/>
                </a:moveTo>
                <a:lnTo>
                  <a:pt x="424548" y="165785"/>
                </a:lnTo>
                <a:lnTo>
                  <a:pt x="413613" y="135191"/>
                </a:lnTo>
                <a:lnTo>
                  <a:pt x="413613" y="215112"/>
                </a:lnTo>
                <a:lnTo>
                  <a:pt x="408368" y="260616"/>
                </a:lnTo>
                <a:lnTo>
                  <a:pt x="393433" y="302399"/>
                </a:lnTo>
                <a:lnTo>
                  <a:pt x="370001" y="339255"/>
                </a:lnTo>
                <a:lnTo>
                  <a:pt x="339255" y="369989"/>
                </a:lnTo>
                <a:lnTo>
                  <a:pt x="302387" y="393420"/>
                </a:lnTo>
                <a:lnTo>
                  <a:pt x="260604" y="408355"/>
                </a:lnTo>
                <a:lnTo>
                  <a:pt x="215087" y="413600"/>
                </a:lnTo>
                <a:lnTo>
                  <a:pt x="169545" y="408343"/>
                </a:lnTo>
                <a:lnTo>
                  <a:pt x="127800" y="393420"/>
                </a:lnTo>
                <a:lnTo>
                  <a:pt x="90944" y="369989"/>
                </a:lnTo>
                <a:lnTo>
                  <a:pt x="60210" y="339255"/>
                </a:lnTo>
                <a:lnTo>
                  <a:pt x="36791" y="302399"/>
                </a:lnTo>
                <a:lnTo>
                  <a:pt x="21856" y="260616"/>
                </a:lnTo>
                <a:lnTo>
                  <a:pt x="16624" y="215112"/>
                </a:lnTo>
                <a:lnTo>
                  <a:pt x="21856" y="169595"/>
                </a:lnTo>
                <a:lnTo>
                  <a:pt x="36791" y="127812"/>
                </a:lnTo>
                <a:lnTo>
                  <a:pt x="60210" y="90957"/>
                </a:lnTo>
                <a:lnTo>
                  <a:pt x="90944" y="60210"/>
                </a:lnTo>
                <a:lnTo>
                  <a:pt x="127800" y="36779"/>
                </a:lnTo>
                <a:lnTo>
                  <a:pt x="169570" y="21856"/>
                </a:lnTo>
                <a:lnTo>
                  <a:pt x="215087" y="16611"/>
                </a:lnTo>
                <a:lnTo>
                  <a:pt x="260642" y="21869"/>
                </a:lnTo>
                <a:lnTo>
                  <a:pt x="302387" y="36779"/>
                </a:lnTo>
                <a:lnTo>
                  <a:pt x="339255" y="60210"/>
                </a:lnTo>
                <a:lnTo>
                  <a:pt x="370001" y="90957"/>
                </a:lnTo>
                <a:lnTo>
                  <a:pt x="393433" y="127812"/>
                </a:lnTo>
                <a:lnTo>
                  <a:pt x="408368" y="169595"/>
                </a:lnTo>
                <a:lnTo>
                  <a:pt x="413613" y="215112"/>
                </a:lnTo>
                <a:lnTo>
                  <a:pt x="413613" y="135191"/>
                </a:lnTo>
                <a:lnTo>
                  <a:pt x="382968" y="80568"/>
                </a:lnTo>
                <a:lnTo>
                  <a:pt x="349656" y="47256"/>
                </a:lnTo>
                <a:lnTo>
                  <a:pt x="309676" y="21856"/>
                </a:lnTo>
                <a:lnTo>
                  <a:pt x="264426" y="5676"/>
                </a:lnTo>
                <a:lnTo>
                  <a:pt x="215087" y="0"/>
                </a:lnTo>
                <a:lnTo>
                  <a:pt x="165760" y="5676"/>
                </a:lnTo>
                <a:lnTo>
                  <a:pt x="120497" y="21869"/>
                </a:lnTo>
                <a:lnTo>
                  <a:pt x="80556" y="47256"/>
                </a:lnTo>
                <a:lnTo>
                  <a:pt x="47244" y="80568"/>
                </a:lnTo>
                <a:lnTo>
                  <a:pt x="21856" y="120510"/>
                </a:lnTo>
                <a:lnTo>
                  <a:pt x="5676" y="165785"/>
                </a:lnTo>
                <a:lnTo>
                  <a:pt x="0" y="215112"/>
                </a:lnTo>
                <a:lnTo>
                  <a:pt x="5676" y="264426"/>
                </a:lnTo>
                <a:lnTo>
                  <a:pt x="21856" y="309702"/>
                </a:lnTo>
                <a:lnTo>
                  <a:pt x="47244" y="349643"/>
                </a:lnTo>
                <a:lnTo>
                  <a:pt x="80556" y="382955"/>
                </a:lnTo>
                <a:lnTo>
                  <a:pt x="120523" y="408355"/>
                </a:lnTo>
                <a:lnTo>
                  <a:pt x="165760" y="424522"/>
                </a:lnTo>
                <a:lnTo>
                  <a:pt x="215087" y="430212"/>
                </a:lnTo>
                <a:lnTo>
                  <a:pt x="264426" y="424522"/>
                </a:lnTo>
                <a:lnTo>
                  <a:pt x="309714" y="408343"/>
                </a:lnTo>
                <a:lnTo>
                  <a:pt x="349656" y="382955"/>
                </a:lnTo>
                <a:lnTo>
                  <a:pt x="382968" y="349643"/>
                </a:lnTo>
                <a:lnTo>
                  <a:pt x="408368" y="309702"/>
                </a:lnTo>
                <a:lnTo>
                  <a:pt x="424548" y="264426"/>
                </a:lnTo>
                <a:lnTo>
                  <a:pt x="430237" y="2151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36" name="object 36"/>
          <p:cNvGrpSpPr/>
          <p:nvPr/>
        </p:nvGrpSpPr>
        <p:grpSpPr>
          <a:xfrm>
            <a:off x="1101526" y="506925"/>
            <a:ext cx="447675" cy="157480"/>
            <a:chOff x="1101526" y="506925"/>
            <a:chExt cx="447675" cy="157480"/>
          </a:xfrm>
        </p:grpSpPr>
        <p:pic>
          <p:nvPicPr>
            <p:cNvPr id="37" name="object 3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101526" y="506925"/>
              <a:ext cx="324025" cy="157191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454486" y="554008"/>
              <a:ext cx="94348" cy="107759"/>
            </a:xfrm>
            <a:prstGeom prst="rect">
              <a:avLst/>
            </a:prstGeom>
          </p:spPr>
        </p:pic>
      </p:grpSp>
      <p:grpSp>
        <p:nvGrpSpPr>
          <p:cNvPr id="39" name="object 39"/>
          <p:cNvGrpSpPr/>
          <p:nvPr/>
        </p:nvGrpSpPr>
        <p:grpSpPr>
          <a:xfrm>
            <a:off x="1621395" y="506933"/>
            <a:ext cx="10570845" cy="181610"/>
            <a:chOff x="1621395" y="506933"/>
            <a:chExt cx="10570845" cy="181610"/>
          </a:xfrm>
        </p:grpSpPr>
        <p:pic>
          <p:nvPicPr>
            <p:cNvPr id="40" name="object 40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621395" y="506933"/>
              <a:ext cx="427027" cy="157182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067779" y="554014"/>
              <a:ext cx="97358" cy="107759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2188428" y="554014"/>
              <a:ext cx="97281" cy="107759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2313863" y="685079"/>
              <a:ext cx="12700" cy="0"/>
            </a:xfrm>
            <a:custGeom>
              <a:avLst/>
              <a:gdLst/>
              <a:ahLst/>
              <a:cxnLst/>
              <a:rect l="l" t="t" r="r" b="b"/>
              <a:pathLst>
                <a:path w="12700">
                  <a:moveTo>
                    <a:pt x="0" y="0"/>
                  </a:moveTo>
                  <a:lnTo>
                    <a:pt x="12700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4" name="object 44"/>
            <p:cNvSpPr/>
            <p:nvPr/>
          </p:nvSpPr>
          <p:spPr>
            <a:xfrm>
              <a:off x="2351909" y="685079"/>
              <a:ext cx="9821545" cy="0"/>
            </a:xfrm>
            <a:custGeom>
              <a:avLst/>
              <a:gdLst/>
              <a:ahLst/>
              <a:cxnLst/>
              <a:rect l="l" t="t" r="r" b="b"/>
              <a:pathLst>
                <a:path w="9821545">
                  <a:moveTo>
                    <a:pt x="0" y="0"/>
                  </a:moveTo>
                  <a:lnTo>
                    <a:pt x="9821011" y="0"/>
                  </a:lnTo>
                </a:path>
              </a:pathLst>
            </a:custGeom>
            <a:ln w="6350">
              <a:solidFill>
                <a:srgbClr val="FFFFFF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5" name="object 45"/>
            <p:cNvSpPr/>
            <p:nvPr/>
          </p:nvSpPr>
          <p:spPr>
            <a:xfrm>
              <a:off x="12185587" y="681904"/>
              <a:ext cx="6985" cy="6350"/>
            </a:xfrm>
            <a:custGeom>
              <a:avLst/>
              <a:gdLst/>
              <a:ahLst/>
              <a:cxnLst/>
              <a:rect l="l" t="t" r="r" b="b"/>
              <a:pathLst>
                <a:path w="6984" h="6350">
                  <a:moveTo>
                    <a:pt x="0" y="6350"/>
                  </a:moveTo>
                  <a:lnTo>
                    <a:pt x="6412" y="6350"/>
                  </a:lnTo>
                  <a:lnTo>
                    <a:pt x="6412" y="0"/>
                  </a:lnTo>
                  <a:lnTo>
                    <a:pt x="0" y="0"/>
                  </a:lnTo>
                  <a:lnTo>
                    <a:pt x="0" y="63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46" name="object 46"/>
          <p:cNvSpPr txBox="1"/>
          <p:nvPr/>
        </p:nvSpPr>
        <p:spPr>
          <a:xfrm>
            <a:off x="6835663" y="5460739"/>
            <a:ext cx="4424045" cy="878840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 marR="5080">
              <a:lnSpc>
                <a:spcPts val="2100"/>
              </a:lnSpc>
              <a:spcBef>
                <a:spcPts val="520"/>
              </a:spcBef>
            </a:pPr>
            <a:r>
              <a:rPr sz="2100" b="1" dirty="0">
                <a:latin typeface="Arial"/>
                <a:cs typeface="Arial"/>
              </a:rPr>
              <a:t>Не</a:t>
            </a:r>
            <a:r>
              <a:rPr sz="2100" b="1" spc="2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верьте</a:t>
            </a:r>
            <a:r>
              <a:rPr sz="2100" b="1" spc="2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слепо</a:t>
            </a:r>
            <a:r>
              <a:rPr sz="2100" b="1" spc="25" dirty="0">
                <a:latin typeface="Arial"/>
                <a:cs typeface="Arial"/>
              </a:rPr>
              <a:t> </a:t>
            </a:r>
            <a:r>
              <a:rPr sz="2100" b="1" spc="-10" dirty="0">
                <a:latin typeface="Arial"/>
                <a:cs typeface="Arial"/>
              </a:rPr>
              <a:t>предложениям </a:t>
            </a:r>
            <a:r>
              <a:rPr sz="2100" b="1" dirty="0">
                <a:latin typeface="Arial"/>
                <a:cs typeface="Arial"/>
              </a:rPr>
              <a:t>в</a:t>
            </a:r>
            <a:r>
              <a:rPr sz="2100" b="1" spc="8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Интернете</a:t>
            </a:r>
            <a:r>
              <a:rPr sz="2100" b="1" spc="8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—</a:t>
            </a:r>
            <a:r>
              <a:rPr sz="2100" b="1" spc="85" dirty="0">
                <a:latin typeface="Arial"/>
                <a:cs typeface="Arial"/>
              </a:rPr>
              <a:t> </a:t>
            </a:r>
            <a:r>
              <a:rPr sz="2100" b="1" spc="-10" dirty="0">
                <a:latin typeface="Arial"/>
                <a:cs typeface="Arial"/>
              </a:rPr>
              <a:t>проверяйте </a:t>
            </a:r>
            <a:r>
              <a:rPr sz="2100" b="1" dirty="0">
                <a:latin typeface="Arial"/>
                <a:cs typeface="Arial"/>
              </a:rPr>
              <a:t>информацию</a:t>
            </a:r>
            <a:r>
              <a:rPr sz="2100" b="1" spc="9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на</a:t>
            </a:r>
            <a:r>
              <a:rPr sz="2100" b="1" spc="95" dirty="0">
                <a:latin typeface="Arial"/>
                <a:cs typeface="Arial"/>
              </a:rPr>
              <a:t> </a:t>
            </a:r>
            <a:r>
              <a:rPr sz="2100" b="1" spc="-10" dirty="0">
                <a:latin typeface="Arial"/>
                <a:cs typeface="Arial"/>
              </a:rPr>
              <a:t>достоверность!</a:t>
            </a:r>
            <a:endParaRPr sz="2100" dirty="0">
              <a:latin typeface="Arial"/>
              <a:cs typeface="Arial"/>
            </a:endParaRPr>
          </a:p>
        </p:txBody>
      </p:sp>
      <p:pic>
        <p:nvPicPr>
          <p:cNvPr id="47" name="object 47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6411536" y="4518735"/>
            <a:ext cx="5291813" cy="206929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</TotalTime>
  <Words>441</Words>
  <Application>Microsoft Office PowerPoint</Application>
  <PresentationFormat>Произвольный</PresentationFormat>
  <Paragraphs>93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ОБЩИЕ ПРАВИЛА ПОВЕДЕНИЯ С КИБЕРМОШЕННИКАМИ</vt:lpstr>
      <vt:lpstr>ОБЩИЕ ПРАВИЛА ПОВЕДЕНИЯ С КИБЕРМОШЕННИКАМИ</vt:lpstr>
      <vt:lpstr>ЧТО ДЕЛАТЬ, ЕСЛИ МОШЕННИКИ ПОХИТИЛИ ДЕНЬГИ С КАРТЫ?</vt:lpstr>
      <vt:lpstr>КАК ПРОТИВОСТОЯТЬ ТЕЛЕФОННЫМ МОШЕННИКАМ</vt:lpstr>
      <vt:lpstr>ПРОТИВОДЕЙСТВИЕ ТЕЛЕФОННЫМ МОШЕННИКАМ: МЕРЫ БАНКА РОССИИ</vt:lpstr>
      <vt:lpstr>ПРИЗНАКИ ФИШИНГОВЫХ САЙТОВ</vt:lpstr>
      <vt:lpstr>ПОПУЛЯРНЫЕ УЛОВКИ МОШЕННИКОВ В ИНТЕРНЕТЕ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шрифт_преза_2023_кибер_31_05_2023</dc:title>
  <dc:creator>Юмабаев Данис Айратович</dc:creator>
  <cp:lastModifiedBy>Приемная</cp:lastModifiedBy>
  <cp:revision>5</cp:revision>
  <dcterms:created xsi:type="dcterms:W3CDTF">2023-08-04T13:34:02Z</dcterms:created>
  <dcterms:modified xsi:type="dcterms:W3CDTF">2023-08-31T11:26:47Z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2023-08-04T00:00:00Z</vt:filetime>
  </property>
  <property fmtid="{D5CDD505-2E9C-101B-9397-08002B2CF9AE}" pid="3" name="Creator">
    <vt:lpwstr>Adobe Illustrator 27.5 (Windows)</vt:lpwstr>
  </property>
  <property fmtid="{D5CDD505-2E9C-101B-9397-08002B2CF9AE}" pid="4" name="CreatorVersion">
    <vt:lpwstr>21.0.0</vt:lpwstr>
  </property>
  <property fmtid="{D5CDD505-2E9C-101B-9397-08002B2CF9AE}" pid="5" name="LastSaved">
    <vt:filetime>2023-08-04T00:00:00Z</vt:filetime>
  </property>
  <property fmtid="{D5CDD505-2E9C-101B-9397-08002B2CF9AE}" pid="6" name="Producer">
    <vt:lpwstr>Adobe PDF library 17.00</vt:lpwstr>
  </property>
</Properties>
</file>